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5"/>
  </p:notesMasterIdLst>
  <p:sldIdLst>
    <p:sldId id="275" r:id="rId2"/>
    <p:sldId id="273" r:id="rId3"/>
    <p:sldId id="276" r:id="rId4"/>
    <p:sldId id="265" r:id="rId5"/>
    <p:sldId id="286" r:id="rId6"/>
    <p:sldId id="288" r:id="rId7"/>
    <p:sldId id="270" r:id="rId8"/>
    <p:sldId id="274" r:id="rId9"/>
    <p:sldId id="283" r:id="rId10"/>
    <p:sldId id="281" r:id="rId11"/>
    <p:sldId id="268" r:id="rId12"/>
    <p:sldId id="287" r:id="rId13"/>
    <p:sldId id="28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4CB27-1990-43C5-9A2D-B4978D743877}" v="207" dt="2025-10-17T09:13:31.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89" autoAdjust="0"/>
  </p:normalViewPr>
  <p:slideViewPr>
    <p:cSldViewPr snapToGrid="0">
      <p:cViewPr varScale="1">
        <p:scale>
          <a:sx n="56" d="100"/>
          <a:sy n="56" d="100"/>
        </p:scale>
        <p:origin x="1044" y="3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ynolds, Sarah" userId="76c1660b-bce2-4e3f-b7b1-11884b468228" providerId="ADAL" clId="{D417646A-39FA-4B53-B90A-E106977B5728}"/>
    <pc:docChg chg="undo custSel addSld delSld modSld sldOrd">
      <pc:chgData name="Reynolds, Sarah" userId="76c1660b-bce2-4e3f-b7b1-11884b468228" providerId="ADAL" clId="{D417646A-39FA-4B53-B90A-E106977B5728}" dt="2025-02-10T20:30:44.766" v="511"/>
      <pc:docMkLst>
        <pc:docMk/>
      </pc:docMkLst>
      <pc:sldChg chg="addSp delSp modSp add mod modTransition modAnim">
        <pc:chgData name="Reynolds, Sarah" userId="76c1660b-bce2-4e3f-b7b1-11884b468228" providerId="ADAL" clId="{D417646A-39FA-4B53-B90A-E106977B5728}" dt="2025-02-10T20:15:11.644" v="487" actId="14100"/>
        <pc:sldMkLst>
          <pc:docMk/>
          <pc:sldMk cId="4078165921" sldId="257"/>
        </pc:sldMkLst>
      </pc:sldChg>
      <pc:sldChg chg="modSp add mod">
        <pc:chgData name="Reynolds, Sarah" userId="76c1660b-bce2-4e3f-b7b1-11884b468228" providerId="ADAL" clId="{D417646A-39FA-4B53-B90A-E106977B5728}" dt="2025-02-10T20:14:25.909" v="481" actId="20577"/>
        <pc:sldMkLst>
          <pc:docMk/>
          <pc:sldMk cId="3403606556" sldId="265"/>
        </pc:sldMkLst>
      </pc:sldChg>
      <pc:sldChg chg="addSp delSp modSp add mod modTransition delAnim modAnim">
        <pc:chgData name="Reynolds, Sarah" userId="76c1660b-bce2-4e3f-b7b1-11884b468228" providerId="ADAL" clId="{D417646A-39FA-4B53-B90A-E106977B5728}" dt="2025-02-10T20:28:05.589" v="502"/>
        <pc:sldMkLst>
          <pc:docMk/>
          <pc:sldMk cId="4157870158" sldId="268"/>
        </pc:sldMkLst>
      </pc:sldChg>
      <pc:sldChg chg="addSp modSp add modTransition setBg modAnim">
        <pc:chgData name="Reynolds, Sarah" userId="76c1660b-bce2-4e3f-b7b1-11884b468228" providerId="ADAL" clId="{D417646A-39FA-4B53-B90A-E106977B5728}" dt="2025-02-06T17:13:38.906" v="459"/>
        <pc:sldMkLst>
          <pc:docMk/>
          <pc:sldMk cId="3420714214" sldId="270"/>
        </pc:sldMkLst>
      </pc:sldChg>
      <pc:sldChg chg="modTransition">
        <pc:chgData name="Reynolds, Sarah" userId="76c1660b-bce2-4e3f-b7b1-11884b468228" providerId="ADAL" clId="{D417646A-39FA-4B53-B90A-E106977B5728}" dt="2025-02-06T17:14:47.829" v="461"/>
        <pc:sldMkLst>
          <pc:docMk/>
          <pc:sldMk cId="1378214032" sldId="273"/>
        </pc:sldMkLst>
      </pc:sldChg>
      <pc:sldChg chg="addSp delSp modSp add mod modTransition modAnim">
        <pc:chgData name="Reynolds, Sarah" userId="76c1660b-bce2-4e3f-b7b1-11884b468228" providerId="ADAL" clId="{D417646A-39FA-4B53-B90A-E106977B5728}" dt="2025-02-06T16:13:00.241" v="424"/>
        <pc:sldMkLst>
          <pc:docMk/>
          <pc:sldMk cId="2558297499" sldId="274"/>
        </pc:sldMkLst>
      </pc:sldChg>
      <pc:sldChg chg="modTransition">
        <pc:chgData name="Reynolds, Sarah" userId="76c1660b-bce2-4e3f-b7b1-11884b468228" providerId="ADAL" clId="{D417646A-39FA-4B53-B90A-E106977B5728}" dt="2025-02-06T17:14:44.590" v="460"/>
        <pc:sldMkLst>
          <pc:docMk/>
          <pc:sldMk cId="2955269611" sldId="275"/>
        </pc:sldMkLst>
      </pc:sldChg>
      <pc:sldChg chg="modTransition">
        <pc:chgData name="Reynolds, Sarah" userId="76c1660b-bce2-4e3f-b7b1-11884b468228" providerId="ADAL" clId="{D417646A-39FA-4B53-B90A-E106977B5728}" dt="2025-02-06T17:14:50.805" v="462"/>
        <pc:sldMkLst>
          <pc:docMk/>
          <pc:sldMk cId="3842898066" sldId="276"/>
        </pc:sldMkLst>
      </pc:sldChg>
      <pc:sldChg chg="del">
        <pc:chgData name="Reynolds, Sarah" userId="76c1660b-bce2-4e3f-b7b1-11884b468228" providerId="ADAL" clId="{D417646A-39FA-4B53-B90A-E106977B5728}" dt="2025-02-06T12:02:54.857" v="120" actId="47"/>
        <pc:sldMkLst>
          <pc:docMk/>
          <pc:sldMk cId="2052104484" sldId="277"/>
        </pc:sldMkLst>
      </pc:sldChg>
      <pc:sldChg chg="modSp del mod">
        <pc:chgData name="Reynolds, Sarah" userId="76c1660b-bce2-4e3f-b7b1-11884b468228" providerId="ADAL" clId="{D417646A-39FA-4B53-B90A-E106977B5728}" dt="2025-02-04T09:55:57.444" v="19" actId="47"/>
        <pc:sldMkLst>
          <pc:docMk/>
          <pc:sldMk cId="3498019708" sldId="278"/>
        </pc:sldMkLst>
      </pc:sldChg>
      <pc:sldChg chg="addSp delSp del mod">
        <pc:chgData name="Reynolds, Sarah" userId="76c1660b-bce2-4e3f-b7b1-11884b468228" providerId="ADAL" clId="{D417646A-39FA-4B53-B90A-E106977B5728}" dt="2025-02-06T17:13:21.096" v="457" actId="47"/>
        <pc:sldMkLst>
          <pc:docMk/>
          <pc:sldMk cId="1423990124" sldId="279"/>
        </pc:sldMkLst>
      </pc:sldChg>
      <pc:sldChg chg="del">
        <pc:chgData name="Reynolds, Sarah" userId="76c1660b-bce2-4e3f-b7b1-11884b468228" providerId="ADAL" clId="{D417646A-39FA-4B53-B90A-E106977B5728}" dt="2025-02-06T11:59:28.234" v="87" actId="47"/>
        <pc:sldMkLst>
          <pc:docMk/>
          <pc:sldMk cId="3264516579" sldId="280"/>
        </pc:sldMkLst>
      </pc:sldChg>
      <pc:sldChg chg="addSp delSp modSp mod modTransition delAnim modAnim">
        <pc:chgData name="Reynolds, Sarah" userId="76c1660b-bce2-4e3f-b7b1-11884b468228" providerId="ADAL" clId="{D417646A-39FA-4B53-B90A-E106977B5728}" dt="2025-02-06T16:19:17.232" v="442" actId="1076"/>
        <pc:sldMkLst>
          <pc:docMk/>
          <pc:sldMk cId="3292005146" sldId="281"/>
        </pc:sldMkLst>
      </pc:sldChg>
      <pc:sldChg chg="modSp mod">
        <pc:chgData name="Reynolds, Sarah" userId="76c1660b-bce2-4e3f-b7b1-11884b468228" providerId="ADAL" clId="{D417646A-39FA-4B53-B90A-E106977B5728}" dt="2025-02-06T16:19:26.247" v="443" actId="1076"/>
        <pc:sldMkLst>
          <pc:docMk/>
          <pc:sldMk cId="2635162758" sldId="282"/>
        </pc:sldMkLst>
      </pc:sldChg>
      <pc:sldChg chg="ord">
        <pc:chgData name="Reynolds, Sarah" userId="76c1660b-bce2-4e3f-b7b1-11884b468228" providerId="ADAL" clId="{D417646A-39FA-4B53-B90A-E106977B5728}" dt="2025-02-10T20:15:49.953" v="489"/>
        <pc:sldMkLst>
          <pc:docMk/>
          <pc:sldMk cId="287469883" sldId="283"/>
        </pc:sldMkLst>
      </pc:sldChg>
      <pc:sldChg chg="addSp delSp del mod">
        <pc:chgData name="Reynolds, Sarah" userId="76c1660b-bce2-4e3f-b7b1-11884b468228" providerId="ADAL" clId="{D417646A-39FA-4B53-B90A-E106977B5728}" dt="2025-02-06T11:57:49.311" v="73" actId="47"/>
        <pc:sldMkLst>
          <pc:docMk/>
          <pc:sldMk cId="1703738562" sldId="284"/>
        </pc:sldMkLst>
      </pc:sldChg>
      <pc:sldChg chg="delSp mod delAnim">
        <pc:chgData name="Reynolds, Sarah" userId="76c1660b-bce2-4e3f-b7b1-11884b468228" providerId="ADAL" clId="{D417646A-39FA-4B53-B90A-E106977B5728}" dt="2025-02-10T20:28:30.779" v="503" actId="478"/>
        <pc:sldMkLst>
          <pc:docMk/>
          <pc:sldMk cId="3648165793" sldId="285"/>
        </pc:sldMkLst>
      </pc:sldChg>
      <pc:sldChg chg="addSp delSp modSp add mod modTransition modAnim">
        <pc:chgData name="Reynolds, Sarah" userId="76c1660b-bce2-4e3f-b7b1-11884b468228" providerId="ADAL" clId="{D417646A-39FA-4B53-B90A-E106977B5728}" dt="2025-02-10T20:30:44.766" v="511"/>
        <pc:sldMkLst>
          <pc:docMk/>
          <pc:sldMk cId="149707351" sldId="286"/>
        </pc:sldMkLst>
      </pc:sldChg>
      <pc:sldChg chg="addSp delSp modSp new del mod modAnim">
        <pc:chgData name="Reynolds, Sarah" userId="76c1660b-bce2-4e3f-b7b1-11884b468228" providerId="ADAL" clId="{D417646A-39FA-4B53-B90A-E106977B5728}" dt="2025-02-06T12:16:42.877" v="264" actId="47"/>
        <pc:sldMkLst>
          <pc:docMk/>
          <pc:sldMk cId="645164338" sldId="286"/>
        </pc:sldMkLst>
      </pc:sldChg>
      <pc:sldChg chg="add del">
        <pc:chgData name="Reynolds, Sarah" userId="76c1660b-bce2-4e3f-b7b1-11884b468228" providerId="ADAL" clId="{D417646A-39FA-4B53-B90A-E106977B5728}" dt="2025-02-06T16:40:59.784" v="449"/>
        <pc:sldMkLst>
          <pc:docMk/>
          <pc:sldMk cId="1015426073" sldId="286"/>
        </pc:sldMkLst>
      </pc:sldChg>
      <pc:sldChg chg="delSp new del mod">
        <pc:chgData name="Reynolds, Sarah" userId="76c1660b-bce2-4e3f-b7b1-11884b468228" providerId="ADAL" clId="{D417646A-39FA-4B53-B90A-E106977B5728}" dt="2025-02-06T11:59:21.393" v="86" actId="47"/>
        <pc:sldMkLst>
          <pc:docMk/>
          <pc:sldMk cId="1550556018" sldId="287"/>
        </pc:sldMkLst>
      </pc:sldChg>
      <pc:sldChg chg="addSp delSp new del mod">
        <pc:chgData name="Reynolds, Sarah" userId="76c1660b-bce2-4e3f-b7b1-11884b468228" providerId="ADAL" clId="{D417646A-39FA-4B53-B90A-E106977B5728}" dt="2025-02-06T11:57:54.296" v="74" actId="47"/>
        <pc:sldMkLst>
          <pc:docMk/>
          <pc:sldMk cId="2485776244" sldId="287"/>
        </pc:sldMkLst>
      </pc:sldChg>
      <pc:sldChg chg="delSp new del mod">
        <pc:chgData name="Reynolds, Sarah" userId="76c1660b-bce2-4e3f-b7b1-11884b468228" providerId="ADAL" clId="{D417646A-39FA-4B53-B90A-E106977B5728}" dt="2025-02-06T12:04:26.373" v="127" actId="47"/>
        <pc:sldMkLst>
          <pc:docMk/>
          <pc:sldMk cId="3544842737" sldId="287"/>
        </pc:sldMkLst>
      </pc:sldChg>
      <pc:sldChg chg="delSp new del mod">
        <pc:chgData name="Reynolds, Sarah" userId="76c1660b-bce2-4e3f-b7b1-11884b468228" providerId="ADAL" clId="{D417646A-39FA-4B53-B90A-E106977B5728}" dt="2025-02-06T12:03:00.405" v="121" actId="47"/>
        <pc:sldMkLst>
          <pc:docMk/>
          <pc:sldMk cId="4148582595" sldId="287"/>
        </pc:sldMkLst>
      </pc:sldChg>
    </pc:docChg>
  </pc:docChgLst>
  <pc:docChgLst>
    <pc:chgData name="Reynolds, Sarah" userId="76c1660b-bce2-4e3f-b7b1-11884b468228" providerId="ADAL" clId="{4064CB27-1990-43C5-9A2D-B4978D743877}"/>
    <pc:docChg chg="undo custSel addSld delSld modSld sldOrd">
      <pc:chgData name="Reynolds, Sarah" userId="76c1660b-bce2-4e3f-b7b1-11884b468228" providerId="ADAL" clId="{4064CB27-1990-43C5-9A2D-B4978D743877}" dt="2025-10-17T09:13:31.324" v="1279"/>
      <pc:docMkLst>
        <pc:docMk/>
      </pc:docMkLst>
      <pc:sldChg chg="addSp delSp modSp del mod modTransition modClrScheme delAnim modAnim delDesignElem chgLayout">
        <pc:chgData name="Reynolds, Sarah" userId="76c1660b-bce2-4e3f-b7b1-11884b468228" providerId="ADAL" clId="{4064CB27-1990-43C5-9A2D-B4978D743877}" dt="2025-10-17T09:09:20.735" v="1273" actId="47"/>
        <pc:sldMkLst>
          <pc:docMk/>
          <pc:sldMk cId="4078165921" sldId="257"/>
        </pc:sldMkLst>
      </pc:sldChg>
      <pc:sldChg chg="addSp delSp modSp mod modTransition modAnim chgLayout">
        <pc:chgData name="Reynolds, Sarah" userId="76c1660b-bce2-4e3f-b7b1-11884b468228" providerId="ADAL" clId="{4064CB27-1990-43C5-9A2D-B4978D743877}" dt="2025-09-19T11:28:28.929" v="1244" actId="1076"/>
        <pc:sldMkLst>
          <pc:docMk/>
          <pc:sldMk cId="3403606556" sldId="265"/>
        </pc:sldMkLst>
        <pc:spChg chg="mod">
          <ac:chgData name="Reynolds, Sarah" userId="76c1660b-bce2-4e3f-b7b1-11884b468228" providerId="ADAL" clId="{4064CB27-1990-43C5-9A2D-B4978D743877}" dt="2025-09-19T11:28:28.929" v="1244" actId="1076"/>
          <ac:spMkLst>
            <pc:docMk/>
            <pc:sldMk cId="3403606556" sldId="265"/>
            <ac:spMk id="9" creationId="{CC781958-2319-AC15-90F5-5EE95017CF6A}"/>
          </ac:spMkLst>
        </pc:spChg>
        <pc:spChg chg="mod">
          <ac:chgData name="Reynolds, Sarah" userId="76c1660b-bce2-4e3f-b7b1-11884b468228" providerId="ADAL" clId="{4064CB27-1990-43C5-9A2D-B4978D743877}" dt="2025-09-07T20:01:02.339" v="6" actId="1076"/>
          <ac:spMkLst>
            <pc:docMk/>
            <pc:sldMk cId="3403606556" sldId="265"/>
            <ac:spMk id="21" creationId="{DA039FE8-32E7-B438-2FE6-C7D568978500}"/>
          </ac:spMkLst>
        </pc:spChg>
        <pc:spChg chg="mod">
          <ac:chgData name="Reynolds, Sarah" userId="76c1660b-bce2-4e3f-b7b1-11884b468228" providerId="ADAL" clId="{4064CB27-1990-43C5-9A2D-B4978D743877}" dt="2025-09-07T20:00:55.623" v="4" actId="1076"/>
          <ac:spMkLst>
            <pc:docMk/>
            <pc:sldMk cId="3403606556" sldId="265"/>
            <ac:spMk id="27" creationId="{90A97CED-B0A8-05A3-1B38-2724C8FCD24E}"/>
          </ac:spMkLst>
        </pc:spChg>
        <pc:spChg chg="mod">
          <ac:chgData name="Reynolds, Sarah" userId="76c1660b-bce2-4e3f-b7b1-11884b468228" providerId="ADAL" clId="{4064CB27-1990-43C5-9A2D-B4978D743877}" dt="2025-09-07T20:01:05.446" v="7" actId="1076"/>
          <ac:spMkLst>
            <pc:docMk/>
            <pc:sldMk cId="3403606556" sldId="265"/>
            <ac:spMk id="28" creationId="{E09C6931-3014-D34E-5DBA-6CA0FEBB3EDC}"/>
          </ac:spMkLst>
        </pc:spChg>
        <pc:picChg chg="mod">
          <ac:chgData name="Reynolds, Sarah" userId="76c1660b-bce2-4e3f-b7b1-11884b468228" providerId="ADAL" clId="{4064CB27-1990-43C5-9A2D-B4978D743877}" dt="2025-09-07T20:00:57.521" v="5" actId="1076"/>
          <ac:picMkLst>
            <pc:docMk/>
            <pc:sldMk cId="3403606556" sldId="265"/>
            <ac:picMk id="11" creationId="{928429AA-38FC-3584-55C0-62CDD9D087C8}"/>
          </ac:picMkLst>
        </pc:picChg>
        <pc:picChg chg="mod">
          <ac:chgData name="Reynolds, Sarah" userId="76c1660b-bce2-4e3f-b7b1-11884b468228" providerId="ADAL" clId="{4064CB27-1990-43C5-9A2D-B4978D743877}" dt="2025-09-07T20:00:51.981" v="3" actId="1076"/>
          <ac:picMkLst>
            <pc:docMk/>
            <pc:sldMk cId="3403606556" sldId="265"/>
            <ac:picMk id="13" creationId="{651BB375-1441-E55C-F7C5-2B6CA77B163C}"/>
          </ac:picMkLst>
        </pc:picChg>
        <pc:picChg chg="add mod">
          <ac:chgData name="Reynolds, Sarah" userId="76c1660b-bce2-4e3f-b7b1-11884b468228" providerId="ADAL" clId="{4064CB27-1990-43C5-9A2D-B4978D743877}" dt="2025-09-07T21:11:38.679" v="621"/>
          <ac:picMkLst>
            <pc:docMk/>
            <pc:sldMk cId="3403606556" sldId="265"/>
            <ac:picMk id="16" creationId="{E4A306FD-C0AE-DCCE-AC2E-523CD3F0BC5C}"/>
          </ac:picMkLst>
        </pc:picChg>
      </pc:sldChg>
      <pc:sldChg chg="addSp delSp modSp add del mod modClrScheme delDesignElem chgLayout">
        <pc:chgData name="Reynolds, Sarah" userId="76c1660b-bce2-4e3f-b7b1-11884b468228" providerId="ADAL" clId="{4064CB27-1990-43C5-9A2D-B4978D743877}" dt="2025-09-07T20:35:46.623" v="583" actId="47"/>
        <pc:sldMkLst>
          <pc:docMk/>
          <pc:sldMk cId="2145483169" sldId="266"/>
        </pc:sldMkLst>
      </pc:sldChg>
      <pc:sldChg chg="modTransition">
        <pc:chgData name="Reynolds, Sarah" userId="76c1660b-bce2-4e3f-b7b1-11884b468228" providerId="ADAL" clId="{4064CB27-1990-43C5-9A2D-B4978D743877}" dt="2025-09-07T20:42:09.166" v="612"/>
        <pc:sldMkLst>
          <pc:docMk/>
          <pc:sldMk cId="4157870158" sldId="268"/>
        </pc:sldMkLst>
      </pc:sldChg>
      <pc:sldChg chg="addSp delSp modSp mod modTransition delAnim modAnim">
        <pc:chgData name="Reynolds, Sarah" userId="76c1660b-bce2-4e3f-b7b1-11884b468228" providerId="ADAL" clId="{4064CB27-1990-43C5-9A2D-B4978D743877}" dt="2025-09-19T11:42:34.369" v="1269" actId="1076"/>
        <pc:sldMkLst>
          <pc:docMk/>
          <pc:sldMk cId="3420714214" sldId="270"/>
        </pc:sldMkLst>
        <pc:spChg chg="mod">
          <ac:chgData name="Reynolds, Sarah" userId="76c1660b-bce2-4e3f-b7b1-11884b468228" providerId="ADAL" clId="{4064CB27-1990-43C5-9A2D-B4978D743877}" dt="2025-09-19T11:42:34.369" v="1269" actId="1076"/>
          <ac:spMkLst>
            <pc:docMk/>
            <pc:sldMk cId="3420714214" sldId="270"/>
            <ac:spMk id="2" creationId="{761B1BD5-3F04-705D-8CD9-746E1636320B}"/>
          </ac:spMkLst>
        </pc:spChg>
        <pc:picChg chg="mod ord">
          <ac:chgData name="Reynolds, Sarah" userId="76c1660b-bce2-4e3f-b7b1-11884b468228" providerId="ADAL" clId="{4064CB27-1990-43C5-9A2D-B4978D743877}" dt="2025-09-19T11:41:21.497" v="1258" actId="166"/>
          <ac:picMkLst>
            <pc:docMk/>
            <pc:sldMk cId="3420714214" sldId="270"/>
            <ac:picMk id="4" creationId="{80EFE265-AF10-8CF5-01AE-7B58EAC799B4}"/>
          </ac:picMkLst>
        </pc:picChg>
        <pc:picChg chg="add mod ord modCrop">
          <ac:chgData name="Reynolds, Sarah" userId="76c1660b-bce2-4e3f-b7b1-11884b468228" providerId="ADAL" clId="{4064CB27-1990-43C5-9A2D-B4978D743877}" dt="2025-09-19T11:42:00.189" v="1265" actId="1076"/>
          <ac:picMkLst>
            <pc:docMk/>
            <pc:sldMk cId="3420714214" sldId="270"/>
            <ac:picMk id="5" creationId="{50705465-AE9F-3596-B55D-DD35BE32468D}"/>
          </ac:picMkLst>
        </pc:picChg>
        <pc:picChg chg="add mod">
          <ac:chgData name="Reynolds, Sarah" userId="76c1660b-bce2-4e3f-b7b1-11884b468228" providerId="ADAL" clId="{4064CB27-1990-43C5-9A2D-B4978D743877}" dt="2025-09-19T11:42:20.174" v="1266" actId="1076"/>
          <ac:picMkLst>
            <pc:docMk/>
            <pc:sldMk cId="3420714214" sldId="270"/>
            <ac:picMk id="15" creationId="{93283752-9BE1-5C0C-56E9-B647635C64D1}"/>
          </ac:picMkLst>
        </pc:picChg>
      </pc:sldChg>
      <pc:sldChg chg="addSp delSp modSp mod modTransition modClrScheme delDesignElem chgLayout">
        <pc:chgData name="Reynolds, Sarah" userId="76c1660b-bce2-4e3f-b7b1-11884b468228" providerId="ADAL" clId="{4064CB27-1990-43C5-9A2D-B4978D743877}" dt="2025-09-07T20:39:49.715" v="601" actId="26606"/>
        <pc:sldMkLst>
          <pc:docMk/>
          <pc:sldMk cId="1378214032" sldId="273"/>
        </pc:sldMkLst>
        <pc:spChg chg="mod ord">
          <ac:chgData name="Reynolds, Sarah" userId="76c1660b-bce2-4e3f-b7b1-11884b468228" providerId="ADAL" clId="{4064CB27-1990-43C5-9A2D-B4978D743877}" dt="2025-09-07T20:38:30.372" v="594" actId="700"/>
          <ac:spMkLst>
            <pc:docMk/>
            <pc:sldMk cId="1378214032" sldId="273"/>
            <ac:spMk id="2" creationId="{80CCEBF4-FB3A-18C5-2A0E-235A83799469}"/>
          </ac:spMkLst>
        </pc:spChg>
        <pc:graphicFrameChg chg="add">
          <ac:chgData name="Reynolds, Sarah" userId="76c1660b-bce2-4e3f-b7b1-11884b468228" providerId="ADAL" clId="{4064CB27-1990-43C5-9A2D-B4978D743877}" dt="2025-09-07T20:39:49.715" v="601" actId="26606"/>
          <ac:graphicFrameMkLst>
            <pc:docMk/>
            <pc:sldMk cId="1378214032" sldId="273"/>
            <ac:graphicFrameMk id="23" creationId="{22B85E34-7698-7260-333F-144B2B18D220}"/>
          </ac:graphicFrameMkLst>
        </pc:graphicFrameChg>
      </pc:sldChg>
      <pc:sldChg chg="modTransition">
        <pc:chgData name="Reynolds, Sarah" userId="76c1660b-bce2-4e3f-b7b1-11884b468228" providerId="ADAL" clId="{4064CB27-1990-43C5-9A2D-B4978D743877}" dt="2025-09-07T20:41:46.961" v="609"/>
        <pc:sldMkLst>
          <pc:docMk/>
          <pc:sldMk cId="2558297499" sldId="274"/>
        </pc:sldMkLst>
      </pc:sldChg>
      <pc:sldChg chg="modSp mod modTransition modClrScheme chgLayout">
        <pc:chgData name="Reynolds, Sarah" userId="76c1660b-bce2-4e3f-b7b1-11884b468228" providerId="ADAL" clId="{4064CB27-1990-43C5-9A2D-B4978D743877}" dt="2025-09-19T11:43:02.346" v="1271" actId="1076"/>
        <pc:sldMkLst>
          <pc:docMk/>
          <pc:sldMk cId="2955269611" sldId="275"/>
        </pc:sldMkLst>
        <pc:picChg chg="mod">
          <ac:chgData name="Reynolds, Sarah" userId="76c1660b-bce2-4e3f-b7b1-11884b468228" providerId="ADAL" clId="{4064CB27-1990-43C5-9A2D-B4978D743877}" dt="2025-09-19T11:43:02.346" v="1271" actId="1076"/>
          <ac:picMkLst>
            <pc:docMk/>
            <pc:sldMk cId="2955269611" sldId="275"/>
            <ac:picMk id="5" creationId="{D20ABCFF-33F3-58FF-300F-E646EA08E104}"/>
          </ac:picMkLst>
        </pc:picChg>
      </pc:sldChg>
      <pc:sldChg chg="addSp delSp modSp mod modTransition modClrScheme delAnim chgLayout">
        <pc:chgData name="Reynolds, Sarah" userId="76c1660b-bce2-4e3f-b7b1-11884b468228" providerId="ADAL" clId="{4064CB27-1990-43C5-9A2D-B4978D743877}" dt="2025-09-07T22:22:37.567" v="985" actId="167"/>
        <pc:sldMkLst>
          <pc:docMk/>
          <pc:sldMk cId="3842898066" sldId="276"/>
        </pc:sldMkLst>
        <pc:picChg chg="mod">
          <ac:chgData name="Reynolds, Sarah" userId="76c1660b-bce2-4e3f-b7b1-11884b468228" providerId="ADAL" clId="{4064CB27-1990-43C5-9A2D-B4978D743877}" dt="2025-09-07T22:21:05.131" v="982" actId="1076"/>
          <ac:picMkLst>
            <pc:docMk/>
            <pc:sldMk cId="3842898066" sldId="276"/>
            <ac:picMk id="5" creationId="{E1809D1B-2927-8032-F953-58D15A90D814}"/>
          </ac:picMkLst>
        </pc:picChg>
        <pc:picChg chg="add mod ord">
          <ac:chgData name="Reynolds, Sarah" userId="76c1660b-bce2-4e3f-b7b1-11884b468228" providerId="ADAL" clId="{4064CB27-1990-43C5-9A2D-B4978D743877}" dt="2025-09-07T22:22:37.567" v="985" actId="167"/>
          <ac:picMkLst>
            <pc:docMk/>
            <pc:sldMk cId="3842898066" sldId="276"/>
            <ac:picMk id="7" creationId="{EDD08D3C-E9DB-40DA-1863-BDA7654FAA8E}"/>
          </ac:picMkLst>
        </pc:picChg>
      </pc:sldChg>
      <pc:sldChg chg="addSp delSp modSp mod modTransition modClrScheme modAnim chgLayout">
        <pc:chgData name="Reynolds, Sarah" userId="76c1660b-bce2-4e3f-b7b1-11884b468228" providerId="ADAL" clId="{4064CB27-1990-43C5-9A2D-B4978D743877}" dt="2025-09-07T22:27:15.211" v="1021" actId="20577"/>
        <pc:sldMkLst>
          <pc:docMk/>
          <pc:sldMk cId="3292005146" sldId="281"/>
        </pc:sldMkLst>
        <pc:spChg chg="add mod">
          <ac:chgData name="Reynolds, Sarah" userId="76c1660b-bce2-4e3f-b7b1-11884b468228" providerId="ADAL" clId="{4064CB27-1990-43C5-9A2D-B4978D743877}" dt="2025-09-07T20:35:39.623" v="582" actId="1076"/>
          <ac:spMkLst>
            <pc:docMk/>
            <pc:sldMk cId="3292005146" sldId="281"/>
            <ac:spMk id="16" creationId="{D3CB1820-E989-B7FC-445B-A15D814385BD}"/>
          </ac:spMkLst>
        </pc:spChg>
        <pc:graphicFrameChg chg="add mod modGraphic">
          <ac:chgData name="Reynolds, Sarah" userId="76c1660b-bce2-4e3f-b7b1-11884b468228" providerId="ADAL" clId="{4064CB27-1990-43C5-9A2D-B4978D743877}" dt="2025-09-07T22:27:15.211" v="1021" actId="20577"/>
          <ac:graphicFrameMkLst>
            <pc:docMk/>
            <pc:sldMk cId="3292005146" sldId="281"/>
            <ac:graphicFrameMk id="2" creationId="{2A0F7A5C-6EA9-6999-7498-11D891DDE285}"/>
          </ac:graphicFrameMkLst>
        </pc:graphicFrameChg>
        <pc:picChg chg="add mod">
          <ac:chgData name="Reynolds, Sarah" userId="76c1660b-bce2-4e3f-b7b1-11884b468228" providerId="ADAL" clId="{4064CB27-1990-43C5-9A2D-B4978D743877}" dt="2025-09-07T20:30:49.218" v="500" actId="14100"/>
          <ac:picMkLst>
            <pc:docMk/>
            <pc:sldMk cId="3292005146" sldId="281"/>
            <ac:picMk id="4" creationId="{F10DA122-5A58-42DF-1F5E-3CD04270AD20}"/>
          </ac:picMkLst>
        </pc:picChg>
        <pc:picChg chg="add mod">
          <ac:chgData name="Reynolds, Sarah" userId="76c1660b-bce2-4e3f-b7b1-11884b468228" providerId="ADAL" clId="{4064CB27-1990-43C5-9A2D-B4978D743877}" dt="2025-09-07T20:31:04.723" v="507" actId="14100"/>
          <ac:picMkLst>
            <pc:docMk/>
            <pc:sldMk cId="3292005146" sldId="281"/>
            <ac:picMk id="7" creationId="{F0DF4140-86F3-3FBB-56B8-4FCAE0C4F3DA}"/>
          </ac:picMkLst>
        </pc:picChg>
        <pc:picChg chg="add mod">
          <ac:chgData name="Reynolds, Sarah" userId="76c1660b-bce2-4e3f-b7b1-11884b468228" providerId="ADAL" clId="{4064CB27-1990-43C5-9A2D-B4978D743877}" dt="2025-09-07T20:31:38.875" v="516" actId="1076"/>
          <ac:picMkLst>
            <pc:docMk/>
            <pc:sldMk cId="3292005146" sldId="281"/>
            <ac:picMk id="9" creationId="{F1D67A42-4567-ADCF-D5A7-76348552608C}"/>
          </ac:picMkLst>
        </pc:picChg>
        <pc:picChg chg="add mod">
          <ac:chgData name="Reynolds, Sarah" userId="76c1660b-bce2-4e3f-b7b1-11884b468228" providerId="ADAL" clId="{4064CB27-1990-43C5-9A2D-B4978D743877}" dt="2025-09-07T20:32:26.136" v="523" actId="14100"/>
          <ac:picMkLst>
            <pc:docMk/>
            <pc:sldMk cId="3292005146" sldId="281"/>
            <ac:picMk id="10" creationId="{166E2774-73B6-B744-2F35-A51CA22B04EF}"/>
          </ac:picMkLst>
        </pc:picChg>
        <pc:picChg chg="add mod">
          <ac:chgData name="Reynolds, Sarah" userId="76c1660b-bce2-4e3f-b7b1-11884b468228" providerId="ADAL" clId="{4064CB27-1990-43C5-9A2D-B4978D743877}" dt="2025-09-07T20:33:04.806" v="530" actId="14100"/>
          <ac:picMkLst>
            <pc:docMk/>
            <pc:sldMk cId="3292005146" sldId="281"/>
            <ac:picMk id="11" creationId="{E3BB54AB-0F0C-67FF-4BE6-9DE866EBCD2D}"/>
          </ac:picMkLst>
        </pc:picChg>
        <pc:picChg chg="add mod">
          <ac:chgData name="Reynolds, Sarah" userId="76c1660b-bce2-4e3f-b7b1-11884b468228" providerId="ADAL" clId="{4064CB27-1990-43C5-9A2D-B4978D743877}" dt="2025-09-07T20:33:31.858" v="536" actId="1076"/>
          <ac:picMkLst>
            <pc:docMk/>
            <pc:sldMk cId="3292005146" sldId="281"/>
            <ac:picMk id="12" creationId="{204382C0-ABB6-C5FE-EE12-74FC45F73F51}"/>
          </ac:picMkLst>
        </pc:picChg>
        <pc:picChg chg="add mod">
          <ac:chgData name="Reynolds, Sarah" userId="76c1660b-bce2-4e3f-b7b1-11884b468228" providerId="ADAL" clId="{4064CB27-1990-43C5-9A2D-B4978D743877}" dt="2025-09-07T20:34:00.627" v="544" actId="1076"/>
          <ac:picMkLst>
            <pc:docMk/>
            <pc:sldMk cId="3292005146" sldId="281"/>
            <ac:picMk id="13" creationId="{27FA6858-DF65-F2C4-FEC4-D2FBC2987052}"/>
          </ac:picMkLst>
        </pc:picChg>
        <pc:picChg chg="add mod">
          <ac:chgData name="Reynolds, Sarah" userId="76c1660b-bce2-4e3f-b7b1-11884b468228" providerId="ADAL" clId="{4064CB27-1990-43C5-9A2D-B4978D743877}" dt="2025-09-07T20:34:29.803" v="552" actId="1076"/>
          <ac:picMkLst>
            <pc:docMk/>
            <pc:sldMk cId="3292005146" sldId="281"/>
            <ac:picMk id="14" creationId="{241A3381-AFFB-BD75-5DDF-87FBB844C0F7}"/>
          </ac:picMkLst>
        </pc:picChg>
        <pc:picChg chg="add mod">
          <ac:chgData name="Reynolds, Sarah" userId="76c1660b-bce2-4e3f-b7b1-11884b468228" providerId="ADAL" clId="{4064CB27-1990-43C5-9A2D-B4978D743877}" dt="2025-09-07T20:34:54.679" v="556" actId="1076"/>
          <ac:picMkLst>
            <pc:docMk/>
            <pc:sldMk cId="3292005146" sldId="281"/>
            <ac:picMk id="15" creationId="{37CF141E-5ED0-D637-3206-DCC4D243C74B}"/>
          </ac:picMkLst>
        </pc:picChg>
        <pc:picChg chg="add mod">
          <ac:chgData name="Reynolds, Sarah" userId="76c1660b-bce2-4e3f-b7b1-11884b468228" providerId="ADAL" clId="{4064CB27-1990-43C5-9A2D-B4978D743877}" dt="2025-09-07T21:21:00.858" v="654"/>
          <ac:picMkLst>
            <pc:docMk/>
            <pc:sldMk cId="3292005146" sldId="281"/>
            <ac:picMk id="32" creationId="{87E80045-05E6-20E9-5ACC-4F1AF74BE5C2}"/>
          </ac:picMkLst>
        </pc:picChg>
      </pc:sldChg>
      <pc:sldChg chg="modSp del mod">
        <pc:chgData name="Reynolds, Sarah" userId="76c1660b-bce2-4e3f-b7b1-11884b468228" providerId="ADAL" clId="{4064CB27-1990-43C5-9A2D-B4978D743877}" dt="2025-09-07T20:18:54.053" v="291" actId="47"/>
        <pc:sldMkLst>
          <pc:docMk/>
          <pc:sldMk cId="2635162758" sldId="282"/>
        </pc:sldMkLst>
      </pc:sldChg>
      <pc:sldChg chg="modTransition">
        <pc:chgData name="Reynolds, Sarah" userId="76c1660b-bce2-4e3f-b7b1-11884b468228" providerId="ADAL" clId="{4064CB27-1990-43C5-9A2D-B4978D743877}" dt="2025-09-07T20:41:54.039" v="610"/>
        <pc:sldMkLst>
          <pc:docMk/>
          <pc:sldMk cId="287469883" sldId="283"/>
        </pc:sldMkLst>
      </pc:sldChg>
      <pc:sldChg chg="addSp modSp mod ord modTransition">
        <pc:chgData name="Reynolds, Sarah" userId="76c1660b-bce2-4e3f-b7b1-11884b468228" providerId="ADAL" clId="{4064CB27-1990-43C5-9A2D-B4978D743877}" dt="2025-09-07T22:38:05.893" v="1108" actId="167"/>
        <pc:sldMkLst>
          <pc:docMk/>
          <pc:sldMk cId="3648165793" sldId="285"/>
        </pc:sldMkLst>
        <pc:picChg chg="mod">
          <ac:chgData name="Reynolds, Sarah" userId="76c1660b-bce2-4e3f-b7b1-11884b468228" providerId="ADAL" clId="{4064CB27-1990-43C5-9A2D-B4978D743877}" dt="2025-09-07T22:36:55.135" v="1106" actId="1076"/>
          <ac:picMkLst>
            <pc:docMk/>
            <pc:sldMk cId="3648165793" sldId="285"/>
            <ac:picMk id="5" creationId="{F136564E-453F-C3AA-105B-D5FF6248410E}"/>
          </ac:picMkLst>
        </pc:picChg>
        <pc:picChg chg="add mod ord">
          <ac:chgData name="Reynolds, Sarah" userId="76c1660b-bce2-4e3f-b7b1-11884b468228" providerId="ADAL" clId="{4064CB27-1990-43C5-9A2D-B4978D743877}" dt="2025-09-07T22:38:05.893" v="1108" actId="167"/>
          <ac:picMkLst>
            <pc:docMk/>
            <pc:sldMk cId="3648165793" sldId="285"/>
            <ac:picMk id="8" creationId="{E390AFFD-AC25-FE6D-D497-92EB27D05543}"/>
          </ac:picMkLst>
        </pc:picChg>
      </pc:sldChg>
      <pc:sldChg chg="addSp delSp modSp add mod modTransition delAnim modAnim">
        <pc:chgData name="Reynolds, Sarah" userId="76c1660b-bce2-4e3f-b7b1-11884b468228" providerId="ADAL" clId="{4064CB27-1990-43C5-9A2D-B4978D743877}" dt="2025-09-19T11:28:48.263" v="1252" actId="20577"/>
        <pc:sldMkLst>
          <pc:docMk/>
          <pc:sldMk cId="874555556" sldId="286"/>
        </pc:sldMkLst>
        <pc:spChg chg="add mod">
          <ac:chgData name="Reynolds, Sarah" userId="76c1660b-bce2-4e3f-b7b1-11884b468228" providerId="ADAL" clId="{4064CB27-1990-43C5-9A2D-B4978D743877}" dt="2025-09-17T12:34:37.895" v="1219" actId="1076"/>
          <ac:spMkLst>
            <pc:docMk/>
            <pc:sldMk cId="874555556" sldId="286"/>
            <ac:spMk id="2" creationId="{51B2F40C-7A5C-B51B-AE37-0D659571E3FE}"/>
          </ac:spMkLst>
        </pc:spChg>
        <pc:spChg chg="mod">
          <ac:chgData name="Reynolds, Sarah" userId="76c1660b-bce2-4e3f-b7b1-11884b468228" providerId="ADAL" clId="{4064CB27-1990-43C5-9A2D-B4978D743877}" dt="2025-09-07T22:06:34.660" v="939" actId="255"/>
          <ac:spMkLst>
            <pc:docMk/>
            <pc:sldMk cId="874555556" sldId="286"/>
            <ac:spMk id="4" creationId="{31C8A994-6B5D-2C9E-B377-4715299A0912}"/>
          </ac:spMkLst>
        </pc:spChg>
        <pc:spChg chg="mod">
          <ac:chgData name="Reynolds, Sarah" userId="76c1660b-bce2-4e3f-b7b1-11884b468228" providerId="ADAL" clId="{4064CB27-1990-43C5-9A2D-B4978D743877}" dt="2025-09-07T22:07:26.994" v="940" actId="27107"/>
          <ac:spMkLst>
            <pc:docMk/>
            <pc:sldMk cId="874555556" sldId="286"/>
            <ac:spMk id="6" creationId="{CFAFDF85-F5A9-B707-23EF-F616BC2A0834}"/>
          </ac:spMkLst>
        </pc:spChg>
        <pc:spChg chg="mod">
          <ac:chgData name="Reynolds, Sarah" userId="76c1660b-bce2-4e3f-b7b1-11884b468228" providerId="ADAL" clId="{4064CB27-1990-43C5-9A2D-B4978D743877}" dt="2025-09-19T11:28:48.263" v="1252" actId="20577"/>
          <ac:spMkLst>
            <pc:docMk/>
            <pc:sldMk cId="874555556" sldId="286"/>
            <ac:spMk id="21" creationId="{A64B0B83-A345-A0DD-0579-B78231B53A11}"/>
          </ac:spMkLst>
        </pc:spChg>
        <pc:picChg chg="mod">
          <ac:chgData name="Reynolds, Sarah" userId="76c1660b-bce2-4e3f-b7b1-11884b468228" providerId="ADAL" clId="{4064CB27-1990-43C5-9A2D-B4978D743877}" dt="2025-09-07T22:00:49.177" v="901" actId="1076"/>
          <ac:picMkLst>
            <pc:docMk/>
            <pc:sldMk cId="874555556" sldId="286"/>
            <ac:picMk id="18" creationId="{31DBD4BA-71D4-A1CD-5436-B6D3F7E7AF1D}"/>
          </ac:picMkLst>
        </pc:picChg>
        <pc:picChg chg="mod">
          <ac:chgData name="Reynolds, Sarah" userId="76c1660b-bce2-4e3f-b7b1-11884b468228" providerId="ADAL" clId="{4064CB27-1990-43C5-9A2D-B4978D743877}" dt="2025-09-07T22:01:02.031" v="906" actId="1076"/>
          <ac:picMkLst>
            <pc:docMk/>
            <pc:sldMk cId="874555556" sldId="286"/>
            <ac:picMk id="22" creationId="{4B0329CA-1B12-53E7-0E32-D4DD7A7EF08B}"/>
          </ac:picMkLst>
        </pc:picChg>
        <pc:picChg chg="mod">
          <ac:chgData name="Reynolds, Sarah" userId="76c1660b-bce2-4e3f-b7b1-11884b468228" providerId="ADAL" clId="{4064CB27-1990-43C5-9A2D-B4978D743877}" dt="2025-09-07T22:00:42.496" v="899" actId="1076"/>
          <ac:picMkLst>
            <pc:docMk/>
            <pc:sldMk cId="874555556" sldId="286"/>
            <ac:picMk id="26" creationId="{0CB2EC5A-B525-6E4C-8134-C903B3C6189D}"/>
          </ac:picMkLst>
        </pc:picChg>
        <pc:picChg chg="add mod">
          <ac:chgData name="Reynolds, Sarah" userId="76c1660b-bce2-4e3f-b7b1-11884b468228" providerId="ADAL" clId="{4064CB27-1990-43C5-9A2D-B4978D743877}" dt="2025-09-07T22:04:47.672" v="931"/>
          <ac:picMkLst>
            <pc:docMk/>
            <pc:sldMk cId="874555556" sldId="286"/>
            <ac:picMk id="43" creationId="{F32D433F-4913-10BC-41F8-90144DFB1674}"/>
          </ac:picMkLst>
        </pc:picChg>
      </pc:sldChg>
      <pc:sldChg chg="addSp delSp modSp new mod modTransition setBg modClrScheme modAnim chgLayout">
        <pc:chgData name="Reynolds, Sarah" userId="76c1660b-bce2-4e3f-b7b1-11884b468228" providerId="ADAL" clId="{4064CB27-1990-43C5-9A2D-B4978D743877}" dt="2025-09-07T22:36:13.227" v="1103"/>
        <pc:sldMkLst>
          <pc:docMk/>
          <pc:sldMk cId="967820388" sldId="287"/>
        </pc:sldMkLst>
        <pc:spChg chg="mod ord">
          <ac:chgData name="Reynolds, Sarah" userId="76c1660b-bce2-4e3f-b7b1-11884b468228" providerId="ADAL" clId="{4064CB27-1990-43C5-9A2D-B4978D743877}" dt="2025-09-07T22:31:40.449" v="1099" actId="20577"/>
          <ac:spMkLst>
            <pc:docMk/>
            <pc:sldMk cId="967820388" sldId="287"/>
            <ac:spMk id="2" creationId="{A2D21078-F7D4-E860-7FE4-AA2D30601BBD}"/>
          </ac:spMkLst>
        </pc:spChg>
        <pc:spChg chg="mod ord">
          <ac:chgData name="Reynolds, Sarah" userId="76c1660b-bce2-4e3f-b7b1-11884b468228" providerId="ADAL" clId="{4064CB27-1990-43C5-9A2D-B4978D743877}" dt="2025-09-07T22:31:09.846" v="1074" actId="26606"/>
          <ac:spMkLst>
            <pc:docMk/>
            <pc:sldMk cId="967820388" sldId="287"/>
            <ac:spMk id="3" creationId="{4C25D57F-CEA6-C266-82F0-D0752389300A}"/>
          </ac:spMkLst>
        </pc:spChg>
        <pc:spChg chg="add">
          <ac:chgData name="Reynolds, Sarah" userId="76c1660b-bce2-4e3f-b7b1-11884b468228" providerId="ADAL" clId="{4064CB27-1990-43C5-9A2D-B4978D743877}" dt="2025-09-07T22:31:09.846" v="1074" actId="26606"/>
          <ac:spMkLst>
            <pc:docMk/>
            <pc:sldMk cId="967820388" sldId="287"/>
            <ac:spMk id="16" creationId="{A5931BE0-4B93-4D6C-878E-ACC59D6B4587}"/>
          </ac:spMkLst>
        </pc:spChg>
        <pc:grpChg chg="add">
          <ac:chgData name="Reynolds, Sarah" userId="76c1660b-bce2-4e3f-b7b1-11884b468228" providerId="ADAL" clId="{4064CB27-1990-43C5-9A2D-B4978D743877}" dt="2025-09-07T22:31:09.846" v="1074" actId="26606"/>
          <ac:grpSpMkLst>
            <pc:docMk/>
            <pc:sldMk cId="967820388" sldId="287"/>
            <ac:grpSpMk id="10" creationId="{3BDBC526-6DCD-4FF6-8395-D8C22E46E527}"/>
          </ac:grpSpMkLst>
        </pc:grpChg>
        <pc:picChg chg="add">
          <ac:chgData name="Reynolds, Sarah" userId="76c1660b-bce2-4e3f-b7b1-11884b468228" providerId="ADAL" clId="{4064CB27-1990-43C5-9A2D-B4978D743877}" dt="2025-09-07T22:31:09.846" v="1074" actId="26606"/>
          <ac:picMkLst>
            <pc:docMk/>
            <pc:sldMk cId="967820388" sldId="287"/>
            <ac:picMk id="7" creationId="{74646155-8595-E620-B8F7-EB6D479CBAB3}"/>
          </ac:picMkLst>
        </pc:picChg>
        <pc:picChg chg="add mod">
          <ac:chgData name="Reynolds, Sarah" userId="76c1660b-bce2-4e3f-b7b1-11884b468228" providerId="ADAL" clId="{4064CB27-1990-43C5-9A2D-B4978D743877}" dt="2025-09-07T22:36:13.227" v="1103"/>
          <ac:picMkLst>
            <pc:docMk/>
            <pc:sldMk cId="967820388" sldId="287"/>
            <ac:picMk id="17" creationId="{6F4CC33A-981A-0F79-1228-329A7D9E54B3}"/>
          </ac:picMkLst>
        </pc:picChg>
      </pc:sldChg>
      <pc:sldChg chg="addSp delSp modSp new del mod chgLayout">
        <pc:chgData name="Reynolds, Sarah" userId="76c1660b-bce2-4e3f-b7b1-11884b468228" providerId="ADAL" clId="{4064CB27-1990-43C5-9A2D-B4978D743877}" dt="2025-09-07T22:24:59.198" v="1008" actId="47"/>
        <pc:sldMkLst>
          <pc:docMk/>
          <pc:sldMk cId="3507696317" sldId="287"/>
        </pc:sldMkLst>
      </pc:sldChg>
      <pc:sldChg chg="addSp delSp modSp add mod modTransition modAnim">
        <pc:chgData name="Reynolds, Sarah" userId="76c1660b-bce2-4e3f-b7b1-11884b468228" providerId="ADAL" clId="{4064CB27-1990-43C5-9A2D-B4978D743877}" dt="2025-10-17T09:13:31.324" v="1279"/>
        <pc:sldMkLst>
          <pc:docMk/>
          <pc:sldMk cId="2553684470" sldId="288"/>
        </pc:sldMkLst>
        <pc:picChg chg="add del mod ord">
          <ac:chgData name="Reynolds, Sarah" userId="76c1660b-bce2-4e3f-b7b1-11884b468228" providerId="ADAL" clId="{4064CB27-1990-43C5-9A2D-B4978D743877}" dt="2025-10-17T09:12:18.235" v="1276"/>
          <ac:picMkLst>
            <pc:docMk/>
            <pc:sldMk cId="2553684470" sldId="288"/>
            <ac:picMk id="18" creationId="{E395BFC7-3345-73A9-180E-AF8DE90769EA}"/>
          </ac:picMkLst>
        </pc:picChg>
        <pc:picChg chg="del">
          <ac:chgData name="Reynolds, Sarah" userId="76c1660b-bce2-4e3f-b7b1-11884b468228" providerId="ADAL" clId="{4064CB27-1990-43C5-9A2D-B4978D743877}" dt="2025-10-17T09:12:03.789" v="1275"/>
          <ac:picMkLst>
            <pc:docMk/>
            <pc:sldMk cId="2553684470" sldId="288"/>
            <ac:picMk id="21" creationId="{F9CAF407-A891-4E94-90B1-2753FA56F274}"/>
          </ac:picMkLst>
        </pc:picChg>
        <pc:picChg chg="add del mod">
          <ac:chgData name="Reynolds, Sarah" userId="76c1660b-bce2-4e3f-b7b1-11884b468228" providerId="ADAL" clId="{4064CB27-1990-43C5-9A2D-B4978D743877}" dt="2025-10-17T09:12:23.240" v="1278"/>
          <ac:picMkLst>
            <pc:docMk/>
            <pc:sldMk cId="2553684470" sldId="288"/>
            <ac:picMk id="22" creationId="{6C29CB66-3930-5920-437B-986A4C02E576}"/>
          </ac:picMkLst>
        </pc:picChg>
        <pc:picChg chg="add del mod ord">
          <ac:chgData name="Reynolds, Sarah" userId="76c1660b-bce2-4e3f-b7b1-11884b468228" providerId="ADAL" clId="{4064CB27-1990-43C5-9A2D-B4978D743877}" dt="2025-10-17T09:13:31.324" v="1279"/>
          <ac:picMkLst>
            <pc:docMk/>
            <pc:sldMk cId="2553684470" sldId="288"/>
            <ac:picMk id="36" creationId="{1C64CC00-D5DB-9CCB-30F9-8C80337F0DBE}"/>
          </ac:picMkLst>
        </pc:picChg>
        <pc:picChg chg="add mod">
          <ac:chgData name="Reynolds, Sarah" userId="76c1660b-bce2-4e3f-b7b1-11884b468228" providerId="ADAL" clId="{4064CB27-1990-43C5-9A2D-B4978D743877}" dt="2025-10-17T09:13:31.324" v="1279"/>
          <ac:picMkLst>
            <pc:docMk/>
            <pc:sldMk cId="2553684470" sldId="288"/>
            <ac:picMk id="39" creationId="{4A293B21-B0F6-2CF7-78AF-CDD775115CA1}"/>
          </ac:picMkLst>
        </pc:picChg>
      </pc:sldChg>
    </pc:docChg>
  </pc:docChgLst>
  <pc:docChgLst>
    <pc:chgData name="Reynolds, Sarah" userId="76c1660b-bce2-4e3f-b7b1-11884b468228" providerId="ADAL" clId="{8E6BBAA6-97EC-4D27-9A2F-985C112A5D9D}"/>
    <pc:docChg chg="undo custSel addSld delSld modSld modMainMaster">
      <pc:chgData name="Reynolds, Sarah" userId="76c1660b-bce2-4e3f-b7b1-11884b468228" providerId="ADAL" clId="{8E6BBAA6-97EC-4D27-9A2F-985C112A5D9D}" dt="2025-02-11T09:09:21.596" v="35" actId="1076"/>
      <pc:docMkLst>
        <pc:docMk/>
      </pc:docMkLst>
      <pc:sldChg chg="modSp mod modTransition">
        <pc:chgData name="Reynolds, Sarah" userId="76c1660b-bce2-4e3f-b7b1-11884b468228" providerId="ADAL" clId="{8E6BBAA6-97EC-4D27-9A2F-985C112A5D9D}" dt="2025-02-10T20:51:27.538" v="27" actId="27107"/>
        <pc:sldMkLst>
          <pc:docMk/>
          <pc:sldMk cId="4078165921" sldId="257"/>
        </pc:sldMkLst>
      </pc:sldChg>
      <pc:sldChg chg="modTransition">
        <pc:chgData name="Reynolds, Sarah" userId="76c1660b-bce2-4e3f-b7b1-11884b468228" providerId="ADAL" clId="{8E6BBAA6-97EC-4D27-9A2F-985C112A5D9D}" dt="2025-02-10T20:48:53.518" v="24"/>
        <pc:sldMkLst>
          <pc:docMk/>
          <pc:sldMk cId="3403606556" sldId="265"/>
        </pc:sldMkLst>
      </pc:sldChg>
      <pc:sldChg chg="modTransition">
        <pc:chgData name="Reynolds, Sarah" userId="76c1660b-bce2-4e3f-b7b1-11884b468228" providerId="ADAL" clId="{8E6BBAA6-97EC-4D27-9A2F-985C112A5D9D}" dt="2025-02-10T20:48:53.518" v="24"/>
        <pc:sldMkLst>
          <pc:docMk/>
          <pc:sldMk cId="4157870158" sldId="268"/>
        </pc:sldMkLst>
      </pc:sldChg>
      <pc:sldChg chg="modSp mod modTransition">
        <pc:chgData name="Reynolds, Sarah" userId="76c1660b-bce2-4e3f-b7b1-11884b468228" providerId="ADAL" clId="{8E6BBAA6-97EC-4D27-9A2F-985C112A5D9D}" dt="2025-02-10T20:48:53.518" v="24"/>
        <pc:sldMkLst>
          <pc:docMk/>
          <pc:sldMk cId="3420714214" sldId="270"/>
        </pc:sldMkLst>
      </pc:sldChg>
      <pc:sldChg chg="modSp mod modTransition">
        <pc:chgData name="Reynolds, Sarah" userId="76c1660b-bce2-4e3f-b7b1-11884b468228" providerId="ADAL" clId="{8E6BBAA6-97EC-4D27-9A2F-985C112A5D9D}" dt="2025-02-10T20:48:53.518" v="24"/>
        <pc:sldMkLst>
          <pc:docMk/>
          <pc:sldMk cId="1378214032" sldId="273"/>
        </pc:sldMkLst>
      </pc:sldChg>
      <pc:sldChg chg="modTransition">
        <pc:chgData name="Reynolds, Sarah" userId="76c1660b-bce2-4e3f-b7b1-11884b468228" providerId="ADAL" clId="{8E6BBAA6-97EC-4D27-9A2F-985C112A5D9D}" dt="2025-02-10T20:48:53.518" v="24"/>
        <pc:sldMkLst>
          <pc:docMk/>
          <pc:sldMk cId="2558297499" sldId="274"/>
        </pc:sldMkLst>
      </pc:sldChg>
      <pc:sldChg chg="modSp mod modTransition">
        <pc:chgData name="Reynolds, Sarah" userId="76c1660b-bce2-4e3f-b7b1-11884b468228" providerId="ADAL" clId="{8E6BBAA6-97EC-4D27-9A2F-985C112A5D9D}" dt="2025-02-11T09:09:21.596" v="35" actId="1076"/>
        <pc:sldMkLst>
          <pc:docMk/>
          <pc:sldMk cId="2955269611" sldId="275"/>
        </pc:sldMkLst>
      </pc:sldChg>
      <pc:sldChg chg="modSp mod modTransition">
        <pc:chgData name="Reynolds, Sarah" userId="76c1660b-bce2-4e3f-b7b1-11884b468228" providerId="ADAL" clId="{8E6BBAA6-97EC-4D27-9A2F-985C112A5D9D}" dt="2025-02-10T20:48:53.518" v="24"/>
        <pc:sldMkLst>
          <pc:docMk/>
          <pc:sldMk cId="3842898066" sldId="276"/>
        </pc:sldMkLst>
      </pc:sldChg>
      <pc:sldChg chg="modSp mod modTransition">
        <pc:chgData name="Reynolds, Sarah" userId="76c1660b-bce2-4e3f-b7b1-11884b468228" providerId="ADAL" clId="{8E6BBAA6-97EC-4D27-9A2F-985C112A5D9D}" dt="2025-02-10T20:57:03.027" v="34" actId="1076"/>
        <pc:sldMkLst>
          <pc:docMk/>
          <pc:sldMk cId="3292005146" sldId="281"/>
        </pc:sldMkLst>
      </pc:sldChg>
      <pc:sldChg chg="modTransition">
        <pc:chgData name="Reynolds, Sarah" userId="76c1660b-bce2-4e3f-b7b1-11884b468228" providerId="ADAL" clId="{8E6BBAA6-97EC-4D27-9A2F-985C112A5D9D}" dt="2025-02-10T20:48:53.518" v="24"/>
        <pc:sldMkLst>
          <pc:docMk/>
          <pc:sldMk cId="2635162758" sldId="282"/>
        </pc:sldMkLst>
      </pc:sldChg>
      <pc:sldChg chg="modTransition">
        <pc:chgData name="Reynolds, Sarah" userId="76c1660b-bce2-4e3f-b7b1-11884b468228" providerId="ADAL" clId="{8E6BBAA6-97EC-4D27-9A2F-985C112A5D9D}" dt="2025-02-10T20:48:53.518" v="24"/>
        <pc:sldMkLst>
          <pc:docMk/>
          <pc:sldMk cId="287469883" sldId="283"/>
        </pc:sldMkLst>
      </pc:sldChg>
      <pc:sldChg chg="addSp delSp modSp add del mod modTransition delAnim modAnim">
        <pc:chgData name="Reynolds, Sarah" userId="76c1660b-bce2-4e3f-b7b1-11884b468228" providerId="ADAL" clId="{8E6BBAA6-97EC-4D27-9A2F-985C112A5D9D}" dt="2025-02-10T20:48:53.518" v="24"/>
        <pc:sldMkLst>
          <pc:docMk/>
          <pc:sldMk cId="3648165793" sldId="285"/>
        </pc:sldMkLst>
      </pc:sldChg>
      <pc:sldChg chg="add del">
        <pc:chgData name="Reynolds, Sarah" userId="76c1660b-bce2-4e3f-b7b1-11884b468228" providerId="ADAL" clId="{8E6BBAA6-97EC-4D27-9A2F-985C112A5D9D}" dt="2025-02-10T20:42:34.850" v="9" actId="47"/>
        <pc:sldMkLst>
          <pc:docMk/>
          <pc:sldMk cId="149707351" sldId="286"/>
        </pc:sldMkLst>
      </pc:sldChg>
      <pc:sldMasterChg chg="modTransition modSldLayout">
        <pc:chgData name="Reynolds, Sarah" userId="76c1660b-bce2-4e3f-b7b1-11884b468228" providerId="ADAL" clId="{8E6BBAA6-97EC-4D27-9A2F-985C112A5D9D}" dt="2025-02-10T20:48:53.518" v="24"/>
        <pc:sldMasterMkLst>
          <pc:docMk/>
          <pc:sldMasterMk cId="408640714" sldId="2147483738"/>
        </pc:sldMasterMkLst>
        <pc:sldLayoutChg chg="modTransition">
          <pc:chgData name="Reynolds, Sarah" userId="76c1660b-bce2-4e3f-b7b1-11884b468228" providerId="ADAL" clId="{8E6BBAA6-97EC-4D27-9A2F-985C112A5D9D}" dt="2025-02-10T20:48:53.518" v="24"/>
          <pc:sldLayoutMkLst>
            <pc:docMk/>
            <pc:sldMasterMk cId="408640714" sldId="2147483738"/>
            <pc:sldLayoutMk cId="1372127617" sldId="2147483727"/>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186399453" sldId="2147483728"/>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720738457" sldId="2147483729"/>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2850400382" sldId="2147483730"/>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3227053720" sldId="2147483731"/>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1453384440" sldId="2147483732"/>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3206361376" sldId="2147483733"/>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4113564462" sldId="2147483734"/>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2548625508" sldId="2147483735"/>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513018842" sldId="2147483736"/>
          </pc:sldLayoutMkLst>
        </pc:sldLayoutChg>
        <pc:sldLayoutChg chg="modTransition">
          <pc:chgData name="Reynolds, Sarah" userId="76c1660b-bce2-4e3f-b7b1-11884b468228" providerId="ADAL" clId="{8E6BBAA6-97EC-4D27-9A2F-985C112A5D9D}" dt="2025-02-10T20:48:53.518" v="24"/>
          <pc:sldLayoutMkLst>
            <pc:docMk/>
            <pc:sldMasterMk cId="408640714" sldId="2147483738"/>
            <pc:sldLayoutMk cId="1078539704" sldId="2147483737"/>
          </pc:sldLayoutMkLst>
        </pc:sldLayoutChg>
      </pc:sldMasterChg>
    </pc:docChg>
  </pc:docChgLst>
  <pc:docChgLst>
    <pc:chgData name="Reynolds, Sarah" userId="76c1660b-bce2-4e3f-b7b1-11884b468228" providerId="ADAL" clId="{BAFC98C6-F4B7-4B54-B75D-44C0931D7951}"/>
    <pc:docChg chg="undo custSel modSld">
      <pc:chgData name="Reynolds, Sarah" userId="76c1660b-bce2-4e3f-b7b1-11884b468228" providerId="ADAL" clId="{BAFC98C6-F4B7-4B54-B75D-44C0931D7951}" dt="2025-08-13T17:17:43.005" v="515" actId="1076"/>
      <pc:docMkLst>
        <pc:docMk/>
      </pc:docMkLst>
      <pc:sldChg chg="addSp delSp modSp mod">
        <pc:chgData name="Reynolds, Sarah" userId="76c1660b-bce2-4e3f-b7b1-11884b468228" providerId="ADAL" clId="{BAFC98C6-F4B7-4B54-B75D-44C0931D7951}" dt="2025-08-13T17:03:31.600" v="440" actId="1076"/>
        <pc:sldMkLst>
          <pc:docMk/>
          <pc:sldMk cId="4078165921" sldId="257"/>
        </pc:sldMkLst>
      </pc:sldChg>
      <pc:sldChg chg="addSp delSp modSp mod">
        <pc:chgData name="Reynolds, Sarah" userId="76c1660b-bce2-4e3f-b7b1-11884b468228" providerId="ADAL" clId="{BAFC98C6-F4B7-4B54-B75D-44C0931D7951}" dt="2025-08-13T17:17:43.005" v="515" actId="1076"/>
        <pc:sldMkLst>
          <pc:docMk/>
          <pc:sldMk cId="3403606556" sldId="265"/>
        </pc:sldMkLst>
        <pc:spChg chg="mod">
          <ac:chgData name="Reynolds, Sarah" userId="76c1660b-bce2-4e3f-b7b1-11884b468228" providerId="ADAL" clId="{BAFC98C6-F4B7-4B54-B75D-44C0931D7951}" dt="2025-08-13T17:17:10.731" v="512" actId="207"/>
          <ac:spMkLst>
            <pc:docMk/>
            <pc:sldMk cId="3403606556" sldId="265"/>
            <ac:spMk id="6" creationId="{BF4F0040-7135-9AC2-DD4F-D35680CB9925}"/>
          </ac:spMkLst>
        </pc:spChg>
        <pc:spChg chg="add del mod">
          <ac:chgData name="Reynolds, Sarah" userId="76c1660b-bce2-4e3f-b7b1-11884b468228" providerId="ADAL" clId="{BAFC98C6-F4B7-4B54-B75D-44C0931D7951}" dt="2025-08-13T17:17:14.929" v="513" actId="207"/>
          <ac:spMkLst>
            <pc:docMk/>
            <pc:sldMk cId="3403606556" sldId="265"/>
            <ac:spMk id="20" creationId="{3DB57100-EECD-00AC-7D23-16D8E217615D}"/>
          </ac:spMkLst>
        </pc:spChg>
        <pc:spChg chg="mod">
          <ac:chgData name="Reynolds, Sarah" userId="76c1660b-bce2-4e3f-b7b1-11884b468228" providerId="ADAL" clId="{BAFC98C6-F4B7-4B54-B75D-44C0931D7951}" dt="2025-08-13T17:17:19.769" v="514" actId="207"/>
          <ac:spMkLst>
            <pc:docMk/>
            <pc:sldMk cId="3403606556" sldId="265"/>
            <ac:spMk id="23" creationId="{3616265D-900E-2D26-08C2-1591FA18D57B}"/>
          </ac:spMkLst>
        </pc:spChg>
        <pc:picChg chg="mod">
          <ac:chgData name="Reynolds, Sarah" userId="76c1660b-bce2-4e3f-b7b1-11884b468228" providerId="ADAL" clId="{BAFC98C6-F4B7-4B54-B75D-44C0931D7951}" dt="2025-08-13T17:16:41.044" v="506" actId="1076"/>
          <ac:picMkLst>
            <pc:docMk/>
            <pc:sldMk cId="3403606556" sldId="265"/>
            <ac:picMk id="3" creationId="{02858A77-8AC4-F366-1312-AFB907C5C761}"/>
          </ac:picMkLst>
        </pc:picChg>
        <pc:picChg chg="mod">
          <ac:chgData name="Reynolds, Sarah" userId="76c1660b-bce2-4e3f-b7b1-11884b468228" providerId="ADAL" clId="{BAFC98C6-F4B7-4B54-B75D-44C0931D7951}" dt="2025-08-13T17:16:58.014" v="510" actId="1076"/>
          <ac:picMkLst>
            <pc:docMk/>
            <pc:sldMk cId="3403606556" sldId="265"/>
            <ac:picMk id="25" creationId="{A67948F8-BE69-AFB1-F7C3-F28482B2EB1E}"/>
          </ac:picMkLst>
        </pc:picChg>
        <pc:picChg chg="mod">
          <ac:chgData name="Reynolds, Sarah" userId="76c1660b-bce2-4e3f-b7b1-11884b468228" providerId="ADAL" clId="{BAFC98C6-F4B7-4B54-B75D-44C0931D7951}" dt="2025-08-13T17:17:43.005" v="515" actId="1076"/>
          <ac:picMkLst>
            <pc:docMk/>
            <pc:sldMk cId="3403606556" sldId="265"/>
            <ac:picMk id="34" creationId="{AEFA3FDB-17A9-F4AA-6185-C1DFC8CFB9CF}"/>
          </ac:picMkLst>
        </pc:picChg>
      </pc:sldChg>
      <pc:sldChg chg="addSp delSp modSp mod">
        <pc:chgData name="Reynolds, Sarah" userId="76c1660b-bce2-4e3f-b7b1-11884b468228" providerId="ADAL" clId="{BAFC98C6-F4B7-4B54-B75D-44C0931D7951}" dt="2025-08-13T17:11:36.399" v="492" actId="14100"/>
        <pc:sldMkLst>
          <pc:docMk/>
          <pc:sldMk cId="3420714214" sldId="270"/>
        </pc:sldMkLst>
        <pc:spChg chg="mod ord">
          <ac:chgData name="Reynolds, Sarah" userId="76c1660b-bce2-4e3f-b7b1-11884b468228" providerId="ADAL" clId="{BAFC98C6-F4B7-4B54-B75D-44C0931D7951}" dt="2025-08-13T17:11:36.399" v="492" actId="14100"/>
          <ac:spMkLst>
            <pc:docMk/>
            <pc:sldMk cId="3420714214" sldId="270"/>
            <ac:spMk id="2" creationId="{761B1BD5-3F04-705D-8CD9-746E1636320B}"/>
          </ac:spMkLst>
        </pc:spChg>
        <pc:spChg chg="mod ord">
          <ac:chgData name="Reynolds, Sarah" userId="76c1660b-bce2-4e3f-b7b1-11884b468228" providerId="ADAL" clId="{BAFC98C6-F4B7-4B54-B75D-44C0931D7951}" dt="2025-08-13T17:10:20.955" v="481" actId="1076"/>
          <ac:spMkLst>
            <pc:docMk/>
            <pc:sldMk cId="3420714214" sldId="270"/>
            <ac:spMk id="6" creationId="{9AB8D20A-8917-BC33-DA01-71FEE9BC46CC}"/>
          </ac:spMkLst>
        </pc:spChg>
        <pc:picChg chg="mod">
          <ac:chgData name="Reynolds, Sarah" userId="76c1660b-bce2-4e3f-b7b1-11884b468228" providerId="ADAL" clId="{BAFC98C6-F4B7-4B54-B75D-44C0931D7951}" dt="2025-08-13T17:11:00.675" v="486" actId="1076"/>
          <ac:picMkLst>
            <pc:docMk/>
            <pc:sldMk cId="3420714214" sldId="270"/>
            <ac:picMk id="4" creationId="{80EFE265-AF10-8CF5-01AE-7B58EAC799B4}"/>
          </ac:picMkLst>
        </pc:picChg>
      </pc:sldChg>
      <pc:sldChg chg="modSp mod">
        <pc:chgData name="Reynolds, Sarah" userId="76c1660b-bce2-4e3f-b7b1-11884b468228" providerId="ADAL" clId="{BAFC98C6-F4B7-4B54-B75D-44C0931D7951}" dt="2025-08-13T17:11:56.538" v="493" actId="20577"/>
        <pc:sldMkLst>
          <pc:docMk/>
          <pc:sldMk cId="2558297499" sldId="274"/>
        </pc:sldMkLst>
        <pc:graphicFrameChg chg="modGraphic">
          <ac:chgData name="Reynolds, Sarah" userId="76c1660b-bce2-4e3f-b7b1-11884b468228" providerId="ADAL" clId="{BAFC98C6-F4B7-4B54-B75D-44C0931D7951}" dt="2025-08-13T17:11:56.538" v="493" actId="20577"/>
          <ac:graphicFrameMkLst>
            <pc:docMk/>
            <pc:sldMk cId="2558297499" sldId="274"/>
            <ac:graphicFrameMk id="2" creationId="{B5B7E414-3CEB-65E8-A079-428490FF39F9}"/>
          </ac:graphicFrameMkLst>
        </pc:graphicFrameChg>
      </pc:sldChg>
      <pc:sldChg chg="modSp mod">
        <pc:chgData name="Reynolds, Sarah" userId="76c1660b-bce2-4e3f-b7b1-11884b468228" providerId="ADAL" clId="{BAFC98C6-F4B7-4B54-B75D-44C0931D7951}" dt="2025-08-13T16:40:07.094" v="391" actId="1076"/>
        <pc:sldMkLst>
          <pc:docMk/>
          <pc:sldMk cId="2955269611" sldId="275"/>
        </pc:sldMkLst>
        <pc:picChg chg="mod">
          <ac:chgData name="Reynolds, Sarah" userId="76c1660b-bce2-4e3f-b7b1-11884b468228" providerId="ADAL" clId="{BAFC98C6-F4B7-4B54-B75D-44C0931D7951}" dt="2025-08-13T16:40:07.094" v="391" actId="1076"/>
          <ac:picMkLst>
            <pc:docMk/>
            <pc:sldMk cId="2955269611" sldId="275"/>
            <ac:picMk id="5" creationId="{D20ABCFF-33F3-58FF-300F-E646EA08E104}"/>
          </ac:picMkLst>
        </pc:picChg>
      </pc:sldChg>
      <pc:sldChg chg="modSp mod">
        <pc:chgData name="Reynolds, Sarah" userId="76c1660b-bce2-4e3f-b7b1-11884b468228" providerId="ADAL" clId="{BAFC98C6-F4B7-4B54-B75D-44C0931D7951}" dt="2025-08-13T17:12:36.794" v="495" actId="1035"/>
        <pc:sldMkLst>
          <pc:docMk/>
          <pc:sldMk cId="3292005146" sldId="281"/>
        </pc:sldMkLst>
      </pc:sldChg>
      <pc:sldChg chg="addSp modSp mod">
        <pc:chgData name="Reynolds, Sarah" userId="76c1660b-bce2-4e3f-b7b1-11884b468228" providerId="ADAL" clId="{BAFC98C6-F4B7-4B54-B75D-44C0931D7951}" dt="2025-08-13T17:16:05.304" v="505" actId="1036"/>
        <pc:sldMkLst>
          <pc:docMk/>
          <pc:sldMk cId="2635162758" sldId="28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8AC77-2F70-4AF4-8190-8E284A0D302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1948959F-1CFA-4668-A707-EDFE30B2E0A5}">
      <dgm:prSet/>
      <dgm:spPr/>
      <dgm:t>
        <a:bodyPr/>
        <a:lstStyle/>
        <a:p>
          <a:r>
            <a:rPr lang="en-US"/>
            <a:t>Bangor swimmers will be:</a:t>
          </a:r>
        </a:p>
      </dgm:t>
    </dgm:pt>
    <dgm:pt modelId="{E86F4CB5-3CE3-408D-8061-A8903564C064}" type="parTrans" cxnId="{2F9D2A60-D119-4F1C-9598-99307FE9777D}">
      <dgm:prSet/>
      <dgm:spPr/>
      <dgm:t>
        <a:bodyPr/>
        <a:lstStyle/>
        <a:p>
          <a:endParaRPr lang="en-US"/>
        </a:p>
      </dgm:t>
    </dgm:pt>
    <dgm:pt modelId="{4618D8A4-99DE-426F-930A-6DA9C48E6261}" type="sibTrans" cxnId="{2F9D2A60-D119-4F1C-9598-99307FE9777D}">
      <dgm:prSet/>
      <dgm:spPr/>
      <dgm:t>
        <a:bodyPr/>
        <a:lstStyle/>
        <a:p>
          <a:endParaRPr lang="en-US"/>
        </a:p>
      </dgm:t>
    </dgm:pt>
    <dgm:pt modelId="{F3761486-FF24-4858-9A7D-199D9C625F89}">
      <dgm:prSet/>
      <dgm:spPr/>
      <dgm:t>
        <a:bodyPr/>
        <a:lstStyle/>
        <a:p>
          <a:r>
            <a:rPr lang="en-US"/>
            <a:t>• Central to all club activities</a:t>
          </a:r>
        </a:p>
      </dgm:t>
    </dgm:pt>
    <dgm:pt modelId="{FD3B5399-6A42-41C4-BF3E-F56BC0665FFF}" type="parTrans" cxnId="{F814C49D-0A5A-4648-8290-3E6B448C0EC4}">
      <dgm:prSet/>
      <dgm:spPr/>
      <dgm:t>
        <a:bodyPr/>
        <a:lstStyle/>
        <a:p>
          <a:endParaRPr lang="en-US"/>
        </a:p>
      </dgm:t>
    </dgm:pt>
    <dgm:pt modelId="{6ECD611E-D08C-46D6-A2A7-70C9D5B6597C}" type="sibTrans" cxnId="{F814C49D-0A5A-4648-8290-3E6B448C0EC4}">
      <dgm:prSet/>
      <dgm:spPr/>
      <dgm:t>
        <a:bodyPr/>
        <a:lstStyle/>
        <a:p>
          <a:endParaRPr lang="en-US"/>
        </a:p>
      </dgm:t>
    </dgm:pt>
    <dgm:pt modelId="{DAF1D1EE-7D8D-4F30-B649-8D7D53C4FA26}">
      <dgm:prSet/>
      <dgm:spPr/>
      <dgm:t>
        <a:bodyPr/>
        <a:lstStyle/>
        <a:p>
          <a:r>
            <a:rPr lang="en-US"/>
            <a:t>• Coached and mentored to achieve their athletic potential</a:t>
          </a:r>
        </a:p>
      </dgm:t>
    </dgm:pt>
    <dgm:pt modelId="{989AFCF9-F340-4056-8E06-167A5E09177C}" type="parTrans" cxnId="{EAF32FAE-06CA-4C11-8516-C70F1D852F7E}">
      <dgm:prSet/>
      <dgm:spPr/>
      <dgm:t>
        <a:bodyPr/>
        <a:lstStyle/>
        <a:p>
          <a:endParaRPr lang="en-US"/>
        </a:p>
      </dgm:t>
    </dgm:pt>
    <dgm:pt modelId="{BAF3D026-DC14-47FE-AC0D-F711E2F62453}" type="sibTrans" cxnId="{EAF32FAE-06CA-4C11-8516-C70F1D852F7E}">
      <dgm:prSet/>
      <dgm:spPr/>
      <dgm:t>
        <a:bodyPr/>
        <a:lstStyle/>
        <a:p>
          <a:endParaRPr lang="en-US"/>
        </a:p>
      </dgm:t>
    </dgm:pt>
    <dgm:pt modelId="{9EAEAFAF-7C76-4BFE-883D-9751A43B00F6}">
      <dgm:prSet/>
      <dgm:spPr/>
      <dgm:t>
        <a:bodyPr/>
        <a:lstStyle/>
        <a:p>
          <a:r>
            <a:rPr lang="en-US"/>
            <a:t>• Instructed on how to develop personal and life skills</a:t>
          </a:r>
        </a:p>
      </dgm:t>
    </dgm:pt>
    <dgm:pt modelId="{33AB08B2-E403-4800-A329-4D3C1EE2BDCC}" type="parTrans" cxnId="{072830FA-1228-4885-B969-77937C320D9C}">
      <dgm:prSet/>
      <dgm:spPr/>
      <dgm:t>
        <a:bodyPr/>
        <a:lstStyle/>
        <a:p>
          <a:endParaRPr lang="en-US"/>
        </a:p>
      </dgm:t>
    </dgm:pt>
    <dgm:pt modelId="{F9BD825C-BE82-4653-9587-29C1FDBF71AC}" type="sibTrans" cxnId="{072830FA-1228-4885-B969-77937C320D9C}">
      <dgm:prSet/>
      <dgm:spPr/>
      <dgm:t>
        <a:bodyPr/>
        <a:lstStyle/>
        <a:p>
          <a:endParaRPr lang="en-US"/>
        </a:p>
      </dgm:t>
    </dgm:pt>
    <dgm:pt modelId="{4B707ED2-460F-43EA-A52F-E28860CCE12F}">
      <dgm:prSet/>
      <dgm:spPr/>
      <dgm:t>
        <a:bodyPr/>
        <a:lstStyle/>
        <a:p>
          <a:r>
            <a:rPr lang="en-US"/>
            <a:t>• Nurtured in an environment that demonstrates the value of hard work and honest    effort in achieving success </a:t>
          </a:r>
        </a:p>
      </dgm:t>
    </dgm:pt>
    <dgm:pt modelId="{04C5F112-ED7F-43E5-BC67-2BC2E29B6017}" type="parTrans" cxnId="{C627B5AD-AE2B-4924-B1AA-70B18ACA175A}">
      <dgm:prSet/>
      <dgm:spPr/>
      <dgm:t>
        <a:bodyPr/>
        <a:lstStyle/>
        <a:p>
          <a:endParaRPr lang="en-US"/>
        </a:p>
      </dgm:t>
    </dgm:pt>
    <dgm:pt modelId="{A381334A-0F54-4B42-A1A0-6D35B0C4B010}" type="sibTrans" cxnId="{C627B5AD-AE2B-4924-B1AA-70B18ACA175A}">
      <dgm:prSet/>
      <dgm:spPr/>
      <dgm:t>
        <a:bodyPr/>
        <a:lstStyle/>
        <a:p>
          <a:endParaRPr lang="en-US"/>
        </a:p>
      </dgm:t>
    </dgm:pt>
    <dgm:pt modelId="{D71A072B-3E78-43D2-967A-C8C0EF6EE753}">
      <dgm:prSet/>
      <dgm:spPr/>
      <dgm:t>
        <a:bodyPr/>
        <a:lstStyle/>
        <a:p>
          <a:r>
            <a:rPr lang="en-US"/>
            <a:t>• Educated, through experience, about the importance of team support and the benefits of receiving support from teammates</a:t>
          </a:r>
        </a:p>
      </dgm:t>
    </dgm:pt>
    <dgm:pt modelId="{287FE4C8-E96D-488C-813E-585C6ECF63AD}" type="parTrans" cxnId="{8977C82D-E09B-4168-86E1-2A85D9CD8BF9}">
      <dgm:prSet/>
      <dgm:spPr/>
      <dgm:t>
        <a:bodyPr/>
        <a:lstStyle/>
        <a:p>
          <a:endParaRPr lang="en-US"/>
        </a:p>
      </dgm:t>
    </dgm:pt>
    <dgm:pt modelId="{CF5292C3-D868-42A3-BF5A-8127CCBDA3E2}" type="sibTrans" cxnId="{8977C82D-E09B-4168-86E1-2A85D9CD8BF9}">
      <dgm:prSet/>
      <dgm:spPr/>
      <dgm:t>
        <a:bodyPr/>
        <a:lstStyle/>
        <a:p>
          <a:endParaRPr lang="en-US"/>
        </a:p>
      </dgm:t>
    </dgm:pt>
    <dgm:pt modelId="{6F8639F0-E259-4396-9EAA-735F3C422EE3}">
      <dgm:prSet/>
      <dgm:spPr/>
      <dgm:t>
        <a:bodyPr/>
        <a:lstStyle/>
        <a:p>
          <a:r>
            <a:rPr lang="en-US"/>
            <a:t>• Taught the significance of respect, learning to win with humility and lose with determination</a:t>
          </a:r>
        </a:p>
      </dgm:t>
    </dgm:pt>
    <dgm:pt modelId="{95EE6A29-3D9F-4692-8BA2-06F2108294BF}" type="parTrans" cxnId="{EB2CF4D2-44B3-449C-96D9-6F5B51205BEB}">
      <dgm:prSet/>
      <dgm:spPr/>
      <dgm:t>
        <a:bodyPr/>
        <a:lstStyle/>
        <a:p>
          <a:endParaRPr lang="en-US"/>
        </a:p>
      </dgm:t>
    </dgm:pt>
    <dgm:pt modelId="{116ECE80-C40D-4320-8A0C-9646B156B3F8}" type="sibTrans" cxnId="{EB2CF4D2-44B3-449C-96D9-6F5B51205BEB}">
      <dgm:prSet/>
      <dgm:spPr/>
      <dgm:t>
        <a:bodyPr/>
        <a:lstStyle/>
        <a:p>
          <a:endParaRPr lang="en-US"/>
        </a:p>
      </dgm:t>
    </dgm:pt>
    <dgm:pt modelId="{B47FA5FD-03AD-4418-B7F5-A8EE62C4C73C}">
      <dgm:prSet/>
      <dgm:spPr/>
      <dgm:t>
        <a:bodyPr/>
        <a:lstStyle/>
        <a:p>
          <a:r>
            <a:rPr lang="en-US"/>
            <a:t>• Encouraged to commit to always giving their personal best </a:t>
          </a:r>
        </a:p>
      </dgm:t>
    </dgm:pt>
    <dgm:pt modelId="{A6714AEE-D27B-4366-95B5-EFCF3F4A9C6E}" type="parTrans" cxnId="{67A08AF6-BC48-4906-9635-AD90BA785BDB}">
      <dgm:prSet/>
      <dgm:spPr/>
      <dgm:t>
        <a:bodyPr/>
        <a:lstStyle/>
        <a:p>
          <a:endParaRPr lang="en-US"/>
        </a:p>
      </dgm:t>
    </dgm:pt>
    <dgm:pt modelId="{52EA84DE-33F6-42D0-8E45-4FE8A4ED6618}" type="sibTrans" cxnId="{67A08AF6-BC48-4906-9635-AD90BA785BDB}">
      <dgm:prSet/>
      <dgm:spPr/>
      <dgm:t>
        <a:bodyPr/>
        <a:lstStyle/>
        <a:p>
          <a:endParaRPr lang="en-US"/>
        </a:p>
      </dgm:t>
    </dgm:pt>
    <dgm:pt modelId="{BED84C94-40AD-4471-9CB3-AA644A9A1614}">
      <dgm:prSet/>
      <dgm:spPr/>
      <dgm:t>
        <a:bodyPr/>
        <a:lstStyle/>
        <a:p>
          <a:r>
            <a:rPr lang="en-US"/>
            <a:t>• Guided to understand the philosophy and mindset that embodies the virtues and character of exceptional athletes</a:t>
          </a:r>
        </a:p>
      </dgm:t>
    </dgm:pt>
    <dgm:pt modelId="{5C18B14E-DC2F-4625-B0B0-7A41B7FA2DB5}" type="parTrans" cxnId="{CA71E53C-AA6D-4910-87CE-FE287D1A358A}">
      <dgm:prSet/>
      <dgm:spPr/>
      <dgm:t>
        <a:bodyPr/>
        <a:lstStyle/>
        <a:p>
          <a:endParaRPr lang="en-US"/>
        </a:p>
      </dgm:t>
    </dgm:pt>
    <dgm:pt modelId="{8D73F214-3563-4625-B92C-30E10FCCAB88}" type="sibTrans" cxnId="{CA71E53C-AA6D-4910-87CE-FE287D1A358A}">
      <dgm:prSet/>
      <dgm:spPr/>
      <dgm:t>
        <a:bodyPr/>
        <a:lstStyle/>
        <a:p>
          <a:endParaRPr lang="en-US"/>
        </a:p>
      </dgm:t>
    </dgm:pt>
    <dgm:pt modelId="{499E513A-9D63-431A-B2B3-1A3B93A70415}">
      <dgm:prSet/>
      <dgm:spPr/>
      <dgm:t>
        <a:bodyPr/>
        <a:lstStyle/>
        <a:p>
          <a:r>
            <a:rPr lang="en-US"/>
            <a:t>• Consistently challenged to strive for improvement. </a:t>
          </a:r>
        </a:p>
      </dgm:t>
    </dgm:pt>
    <dgm:pt modelId="{61956836-A3FF-44EE-9897-A4BDF22A8BBC}" type="parTrans" cxnId="{EDE16147-2161-49C0-BA74-187E4F7A879A}">
      <dgm:prSet/>
      <dgm:spPr/>
      <dgm:t>
        <a:bodyPr/>
        <a:lstStyle/>
        <a:p>
          <a:endParaRPr lang="en-US"/>
        </a:p>
      </dgm:t>
    </dgm:pt>
    <dgm:pt modelId="{EE55ECC0-24C9-4958-B2DB-3ACB08701144}" type="sibTrans" cxnId="{EDE16147-2161-49C0-BA74-187E4F7A879A}">
      <dgm:prSet/>
      <dgm:spPr/>
      <dgm:t>
        <a:bodyPr/>
        <a:lstStyle/>
        <a:p>
          <a:endParaRPr lang="en-US"/>
        </a:p>
      </dgm:t>
    </dgm:pt>
    <dgm:pt modelId="{A84D1C26-9CA3-48FB-83A4-B04845AFC71E}" type="pres">
      <dgm:prSet presAssocID="{AE38AC77-2F70-4AF4-8190-8E284A0D302D}" presName="diagram" presStyleCnt="0">
        <dgm:presLayoutVars>
          <dgm:dir/>
          <dgm:resizeHandles val="exact"/>
        </dgm:presLayoutVars>
      </dgm:prSet>
      <dgm:spPr/>
    </dgm:pt>
    <dgm:pt modelId="{F0D0B95A-A920-4B5D-9C63-AD8DD16F5421}" type="pres">
      <dgm:prSet presAssocID="{1948959F-1CFA-4668-A707-EDFE30B2E0A5}" presName="node" presStyleLbl="node1" presStyleIdx="0" presStyleCnt="10">
        <dgm:presLayoutVars>
          <dgm:bulletEnabled val="1"/>
        </dgm:presLayoutVars>
      </dgm:prSet>
      <dgm:spPr/>
    </dgm:pt>
    <dgm:pt modelId="{F9DB44F3-4474-4028-A285-986368E12010}" type="pres">
      <dgm:prSet presAssocID="{4618D8A4-99DE-426F-930A-6DA9C48E6261}" presName="sibTrans" presStyleCnt="0"/>
      <dgm:spPr/>
    </dgm:pt>
    <dgm:pt modelId="{4C7B974E-58A7-409F-A7D8-506DBEE17C95}" type="pres">
      <dgm:prSet presAssocID="{F3761486-FF24-4858-9A7D-199D9C625F89}" presName="node" presStyleLbl="node1" presStyleIdx="1" presStyleCnt="10">
        <dgm:presLayoutVars>
          <dgm:bulletEnabled val="1"/>
        </dgm:presLayoutVars>
      </dgm:prSet>
      <dgm:spPr/>
    </dgm:pt>
    <dgm:pt modelId="{B2C94129-5E30-44F8-BA57-59AB7DCF6118}" type="pres">
      <dgm:prSet presAssocID="{6ECD611E-D08C-46D6-A2A7-70C9D5B6597C}" presName="sibTrans" presStyleCnt="0"/>
      <dgm:spPr/>
    </dgm:pt>
    <dgm:pt modelId="{BAAF94DD-8037-47BD-B9C3-6232D426C002}" type="pres">
      <dgm:prSet presAssocID="{DAF1D1EE-7D8D-4F30-B649-8D7D53C4FA26}" presName="node" presStyleLbl="node1" presStyleIdx="2" presStyleCnt="10">
        <dgm:presLayoutVars>
          <dgm:bulletEnabled val="1"/>
        </dgm:presLayoutVars>
      </dgm:prSet>
      <dgm:spPr/>
    </dgm:pt>
    <dgm:pt modelId="{0538AA01-2914-41AE-82BC-D40A60EF0D05}" type="pres">
      <dgm:prSet presAssocID="{BAF3D026-DC14-47FE-AC0D-F711E2F62453}" presName="sibTrans" presStyleCnt="0"/>
      <dgm:spPr/>
    </dgm:pt>
    <dgm:pt modelId="{0CA3CFD9-3B05-48F3-ABB0-439A22BDE13B}" type="pres">
      <dgm:prSet presAssocID="{9EAEAFAF-7C76-4BFE-883D-9751A43B00F6}" presName="node" presStyleLbl="node1" presStyleIdx="3" presStyleCnt="10">
        <dgm:presLayoutVars>
          <dgm:bulletEnabled val="1"/>
        </dgm:presLayoutVars>
      </dgm:prSet>
      <dgm:spPr/>
    </dgm:pt>
    <dgm:pt modelId="{0097C37A-A9AB-4856-AA3A-278519C5F1D1}" type="pres">
      <dgm:prSet presAssocID="{F9BD825C-BE82-4653-9587-29C1FDBF71AC}" presName="sibTrans" presStyleCnt="0"/>
      <dgm:spPr/>
    </dgm:pt>
    <dgm:pt modelId="{F674EB97-782D-4EFF-96C6-5CB1518EFF03}" type="pres">
      <dgm:prSet presAssocID="{4B707ED2-460F-43EA-A52F-E28860CCE12F}" presName="node" presStyleLbl="node1" presStyleIdx="4" presStyleCnt="10">
        <dgm:presLayoutVars>
          <dgm:bulletEnabled val="1"/>
        </dgm:presLayoutVars>
      </dgm:prSet>
      <dgm:spPr/>
    </dgm:pt>
    <dgm:pt modelId="{8F7CEE5A-E3CE-4C6B-9132-85CC6F433BA6}" type="pres">
      <dgm:prSet presAssocID="{A381334A-0F54-4B42-A1A0-6D35B0C4B010}" presName="sibTrans" presStyleCnt="0"/>
      <dgm:spPr/>
    </dgm:pt>
    <dgm:pt modelId="{7852A592-A05F-4FB4-9624-4C69501333F1}" type="pres">
      <dgm:prSet presAssocID="{D71A072B-3E78-43D2-967A-C8C0EF6EE753}" presName="node" presStyleLbl="node1" presStyleIdx="5" presStyleCnt="10">
        <dgm:presLayoutVars>
          <dgm:bulletEnabled val="1"/>
        </dgm:presLayoutVars>
      </dgm:prSet>
      <dgm:spPr/>
    </dgm:pt>
    <dgm:pt modelId="{65CE28EF-E72E-4AEE-A138-5CFF82573E65}" type="pres">
      <dgm:prSet presAssocID="{CF5292C3-D868-42A3-BF5A-8127CCBDA3E2}" presName="sibTrans" presStyleCnt="0"/>
      <dgm:spPr/>
    </dgm:pt>
    <dgm:pt modelId="{14699EF3-6FD0-4329-BB01-393249C40355}" type="pres">
      <dgm:prSet presAssocID="{6F8639F0-E259-4396-9EAA-735F3C422EE3}" presName="node" presStyleLbl="node1" presStyleIdx="6" presStyleCnt="10">
        <dgm:presLayoutVars>
          <dgm:bulletEnabled val="1"/>
        </dgm:presLayoutVars>
      </dgm:prSet>
      <dgm:spPr/>
    </dgm:pt>
    <dgm:pt modelId="{6087B385-CA36-48AE-853A-627477595E61}" type="pres">
      <dgm:prSet presAssocID="{116ECE80-C40D-4320-8A0C-9646B156B3F8}" presName="sibTrans" presStyleCnt="0"/>
      <dgm:spPr/>
    </dgm:pt>
    <dgm:pt modelId="{56788843-4B17-42D1-9AFD-8531A3C8A72B}" type="pres">
      <dgm:prSet presAssocID="{B47FA5FD-03AD-4418-B7F5-A8EE62C4C73C}" presName="node" presStyleLbl="node1" presStyleIdx="7" presStyleCnt="10">
        <dgm:presLayoutVars>
          <dgm:bulletEnabled val="1"/>
        </dgm:presLayoutVars>
      </dgm:prSet>
      <dgm:spPr/>
    </dgm:pt>
    <dgm:pt modelId="{AD7D0DA5-52A4-47CA-8B2A-B526CC3CC522}" type="pres">
      <dgm:prSet presAssocID="{52EA84DE-33F6-42D0-8E45-4FE8A4ED6618}" presName="sibTrans" presStyleCnt="0"/>
      <dgm:spPr/>
    </dgm:pt>
    <dgm:pt modelId="{81983C8C-795A-4871-B7AF-8DFB556DD079}" type="pres">
      <dgm:prSet presAssocID="{BED84C94-40AD-4471-9CB3-AA644A9A1614}" presName="node" presStyleLbl="node1" presStyleIdx="8" presStyleCnt="10">
        <dgm:presLayoutVars>
          <dgm:bulletEnabled val="1"/>
        </dgm:presLayoutVars>
      </dgm:prSet>
      <dgm:spPr/>
    </dgm:pt>
    <dgm:pt modelId="{30F0FBEE-1B84-46FC-A2AD-7B46ECA60F9B}" type="pres">
      <dgm:prSet presAssocID="{8D73F214-3563-4625-B92C-30E10FCCAB88}" presName="sibTrans" presStyleCnt="0"/>
      <dgm:spPr/>
    </dgm:pt>
    <dgm:pt modelId="{31D3DE36-EBB3-4FB7-9665-86F25D08ED5F}" type="pres">
      <dgm:prSet presAssocID="{499E513A-9D63-431A-B2B3-1A3B93A70415}" presName="node" presStyleLbl="node1" presStyleIdx="9" presStyleCnt="10">
        <dgm:presLayoutVars>
          <dgm:bulletEnabled val="1"/>
        </dgm:presLayoutVars>
      </dgm:prSet>
      <dgm:spPr/>
    </dgm:pt>
  </dgm:ptLst>
  <dgm:cxnLst>
    <dgm:cxn modelId="{D4220D0D-56A5-48CF-808E-F2D379B998D2}" type="presOf" srcId="{9EAEAFAF-7C76-4BFE-883D-9751A43B00F6}" destId="{0CA3CFD9-3B05-48F3-ABB0-439A22BDE13B}" srcOrd="0" destOrd="0" presId="urn:microsoft.com/office/officeart/2005/8/layout/default"/>
    <dgm:cxn modelId="{9D430713-CACB-4F53-8A8D-9919437614E4}" type="presOf" srcId="{DAF1D1EE-7D8D-4F30-B649-8D7D53C4FA26}" destId="{BAAF94DD-8037-47BD-B9C3-6232D426C002}" srcOrd="0" destOrd="0" presId="urn:microsoft.com/office/officeart/2005/8/layout/default"/>
    <dgm:cxn modelId="{C7EA6616-4DE1-4A61-A7CA-D1E5F19AB1C4}" type="presOf" srcId="{F3761486-FF24-4858-9A7D-199D9C625F89}" destId="{4C7B974E-58A7-409F-A7D8-506DBEE17C95}" srcOrd="0" destOrd="0" presId="urn:microsoft.com/office/officeart/2005/8/layout/default"/>
    <dgm:cxn modelId="{F1DA5B1E-5A83-44BF-AE3E-C0D730D6297A}" type="presOf" srcId="{499E513A-9D63-431A-B2B3-1A3B93A70415}" destId="{31D3DE36-EBB3-4FB7-9665-86F25D08ED5F}" srcOrd="0" destOrd="0" presId="urn:microsoft.com/office/officeart/2005/8/layout/default"/>
    <dgm:cxn modelId="{730AD228-8E2D-433D-807E-8FE9ECFF07C0}" type="presOf" srcId="{4B707ED2-460F-43EA-A52F-E28860CCE12F}" destId="{F674EB97-782D-4EFF-96C6-5CB1518EFF03}" srcOrd="0" destOrd="0" presId="urn:microsoft.com/office/officeart/2005/8/layout/default"/>
    <dgm:cxn modelId="{8977C82D-E09B-4168-86E1-2A85D9CD8BF9}" srcId="{AE38AC77-2F70-4AF4-8190-8E284A0D302D}" destId="{D71A072B-3E78-43D2-967A-C8C0EF6EE753}" srcOrd="5" destOrd="0" parTransId="{287FE4C8-E96D-488C-813E-585C6ECF63AD}" sibTransId="{CF5292C3-D868-42A3-BF5A-8127CCBDA3E2}"/>
    <dgm:cxn modelId="{82147634-DECA-44A7-AB9B-9F4BDA41391D}" type="presOf" srcId="{BED84C94-40AD-4471-9CB3-AA644A9A1614}" destId="{81983C8C-795A-4871-B7AF-8DFB556DD079}" srcOrd="0" destOrd="0" presId="urn:microsoft.com/office/officeart/2005/8/layout/default"/>
    <dgm:cxn modelId="{CA71E53C-AA6D-4910-87CE-FE287D1A358A}" srcId="{AE38AC77-2F70-4AF4-8190-8E284A0D302D}" destId="{BED84C94-40AD-4471-9CB3-AA644A9A1614}" srcOrd="8" destOrd="0" parTransId="{5C18B14E-DC2F-4625-B0B0-7A41B7FA2DB5}" sibTransId="{8D73F214-3563-4625-B92C-30E10FCCAB88}"/>
    <dgm:cxn modelId="{2F9D2A60-D119-4F1C-9598-99307FE9777D}" srcId="{AE38AC77-2F70-4AF4-8190-8E284A0D302D}" destId="{1948959F-1CFA-4668-A707-EDFE30B2E0A5}" srcOrd="0" destOrd="0" parTransId="{E86F4CB5-3CE3-408D-8061-A8903564C064}" sibTransId="{4618D8A4-99DE-426F-930A-6DA9C48E6261}"/>
    <dgm:cxn modelId="{EDE16147-2161-49C0-BA74-187E4F7A879A}" srcId="{AE38AC77-2F70-4AF4-8190-8E284A0D302D}" destId="{499E513A-9D63-431A-B2B3-1A3B93A70415}" srcOrd="9" destOrd="0" parTransId="{61956836-A3FF-44EE-9897-A4BDF22A8BBC}" sibTransId="{EE55ECC0-24C9-4958-B2DB-3ACB08701144}"/>
    <dgm:cxn modelId="{8ACA9C57-D8CE-4819-BE55-EE529B771617}" type="presOf" srcId="{1948959F-1CFA-4668-A707-EDFE30B2E0A5}" destId="{F0D0B95A-A920-4B5D-9C63-AD8DD16F5421}" srcOrd="0" destOrd="0" presId="urn:microsoft.com/office/officeart/2005/8/layout/default"/>
    <dgm:cxn modelId="{E6C58A8B-A5DA-4FC6-85AE-DAED89C356DD}" type="presOf" srcId="{AE38AC77-2F70-4AF4-8190-8E284A0D302D}" destId="{A84D1C26-9CA3-48FB-83A4-B04845AFC71E}" srcOrd="0" destOrd="0" presId="urn:microsoft.com/office/officeart/2005/8/layout/default"/>
    <dgm:cxn modelId="{F814C49D-0A5A-4648-8290-3E6B448C0EC4}" srcId="{AE38AC77-2F70-4AF4-8190-8E284A0D302D}" destId="{F3761486-FF24-4858-9A7D-199D9C625F89}" srcOrd="1" destOrd="0" parTransId="{FD3B5399-6A42-41C4-BF3E-F56BC0665FFF}" sibTransId="{6ECD611E-D08C-46D6-A2A7-70C9D5B6597C}"/>
    <dgm:cxn modelId="{C627B5AD-AE2B-4924-B1AA-70B18ACA175A}" srcId="{AE38AC77-2F70-4AF4-8190-8E284A0D302D}" destId="{4B707ED2-460F-43EA-A52F-E28860CCE12F}" srcOrd="4" destOrd="0" parTransId="{04C5F112-ED7F-43E5-BC67-2BC2E29B6017}" sibTransId="{A381334A-0F54-4B42-A1A0-6D35B0C4B010}"/>
    <dgm:cxn modelId="{EAF32FAE-06CA-4C11-8516-C70F1D852F7E}" srcId="{AE38AC77-2F70-4AF4-8190-8E284A0D302D}" destId="{DAF1D1EE-7D8D-4F30-B649-8D7D53C4FA26}" srcOrd="2" destOrd="0" parTransId="{989AFCF9-F340-4056-8E06-167A5E09177C}" sibTransId="{BAF3D026-DC14-47FE-AC0D-F711E2F62453}"/>
    <dgm:cxn modelId="{EB2CF4D2-44B3-449C-96D9-6F5B51205BEB}" srcId="{AE38AC77-2F70-4AF4-8190-8E284A0D302D}" destId="{6F8639F0-E259-4396-9EAA-735F3C422EE3}" srcOrd="6" destOrd="0" parTransId="{95EE6A29-3D9F-4692-8BA2-06F2108294BF}" sibTransId="{116ECE80-C40D-4320-8A0C-9646B156B3F8}"/>
    <dgm:cxn modelId="{A998E6E7-A307-4FDF-8BD1-93524B032967}" type="presOf" srcId="{D71A072B-3E78-43D2-967A-C8C0EF6EE753}" destId="{7852A592-A05F-4FB4-9624-4C69501333F1}" srcOrd="0" destOrd="0" presId="urn:microsoft.com/office/officeart/2005/8/layout/default"/>
    <dgm:cxn modelId="{FBD455EA-E316-4FB6-B0D6-7B994A32F1DA}" type="presOf" srcId="{6F8639F0-E259-4396-9EAA-735F3C422EE3}" destId="{14699EF3-6FD0-4329-BB01-393249C40355}" srcOrd="0" destOrd="0" presId="urn:microsoft.com/office/officeart/2005/8/layout/default"/>
    <dgm:cxn modelId="{92E1E9F3-6FEE-47E2-ADFE-26667169E611}" type="presOf" srcId="{B47FA5FD-03AD-4418-B7F5-A8EE62C4C73C}" destId="{56788843-4B17-42D1-9AFD-8531A3C8A72B}" srcOrd="0" destOrd="0" presId="urn:microsoft.com/office/officeart/2005/8/layout/default"/>
    <dgm:cxn modelId="{67A08AF6-BC48-4906-9635-AD90BA785BDB}" srcId="{AE38AC77-2F70-4AF4-8190-8E284A0D302D}" destId="{B47FA5FD-03AD-4418-B7F5-A8EE62C4C73C}" srcOrd="7" destOrd="0" parTransId="{A6714AEE-D27B-4366-95B5-EFCF3F4A9C6E}" sibTransId="{52EA84DE-33F6-42D0-8E45-4FE8A4ED6618}"/>
    <dgm:cxn modelId="{072830FA-1228-4885-B969-77937C320D9C}" srcId="{AE38AC77-2F70-4AF4-8190-8E284A0D302D}" destId="{9EAEAFAF-7C76-4BFE-883D-9751A43B00F6}" srcOrd="3" destOrd="0" parTransId="{33AB08B2-E403-4800-A329-4D3C1EE2BDCC}" sibTransId="{F9BD825C-BE82-4653-9587-29C1FDBF71AC}"/>
    <dgm:cxn modelId="{36E9062D-0201-4C38-A8DA-59F339B9A475}" type="presParOf" srcId="{A84D1C26-9CA3-48FB-83A4-B04845AFC71E}" destId="{F0D0B95A-A920-4B5D-9C63-AD8DD16F5421}" srcOrd="0" destOrd="0" presId="urn:microsoft.com/office/officeart/2005/8/layout/default"/>
    <dgm:cxn modelId="{62C5D43E-027D-42F5-A1D6-87803A5C26D6}" type="presParOf" srcId="{A84D1C26-9CA3-48FB-83A4-B04845AFC71E}" destId="{F9DB44F3-4474-4028-A285-986368E12010}" srcOrd="1" destOrd="0" presId="urn:microsoft.com/office/officeart/2005/8/layout/default"/>
    <dgm:cxn modelId="{D669EB64-7A60-4959-8E71-D52B2BCE2A45}" type="presParOf" srcId="{A84D1C26-9CA3-48FB-83A4-B04845AFC71E}" destId="{4C7B974E-58A7-409F-A7D8-506DBEE17C95}" srcOrd="2" destOrd="0" presId="urn:microsoft.com/office/officeart/2005/8/layout/default"/>
    <dgm:cxn modelId="{32CC8F16-3C55-4134-88C3-7F34CC0C2369}" type="presParOf" srcId="{A84D1C26-9CA3-48FB-83A4-B04845AFC71E}" destId="{B2C94129-5E30-44F8-BA57-59AB7DCF6118}" srcOrd="3" destOrd="0" presId="urn:microsoft.com/office/officeart/2005/8/layout/default"/>
    <dgm:cxn modelId="{CEC276AB-190E-4CFE-999D-CC88AE10ED90}" type="presParOf" srcId="{A84D1C26-9CA3-48FB-83A4-B04845AFC71E}" destId="{BAAF94DD-8037-47BD-B9C3-6232D426C002}" srcOrd="4" destOrd="0" presId="urn:microsoft.com/office/officeart/2005/8/layout/default"/>
    <dgm:cxn modelId="{CC2B7CB0-8D41-4579-A6FE-74914A9A988C}" type="presParOf" srcId="{A84D1C26-9CA3-48FB-83A4-B04845AFC71E}" destId="{0538AA01-2914-41AE-82BC-D40A60EF0D05}" srcOrd="5" destOrd="0" presId="urn:microsoft.com/office/officeart/2005/8/layout/default"/>
    <dgm:cxn modelId="{291761E1-4798-46EF-802D-8E33FA9C0E09}" type="presParOf" srcId="{A84D1C26-9CA3-48FB-83A4-B04845AFC71E}" destId="{0CA3CFD9-3B05-48F3-ABB0-439A22BDE13B}" srcOrd="6" destOrd="0" presId="urn:microsoft.com/office/officeart/2005/8/layout/default"/>
    <dgm:cxn modelId="{7CAD870E-EA94-4BEB-BA69-F54A1E7FCBDF}" type="presParOf" srcId="{A84D1C26-9CA3-48FB-83A4-B04845AFC71E}" destId="{0097C37A-A9AB-4856-AA3A-278519C5F1D1}" srcOrd="7" destOrd="0" presId="urn:microsoft.com/office/officeart/2005/8/layout/default"/>
    <dgm:cxn modelId="{81EC0A2D-1993-4528-9B16-4BBF55C03E93}" type="presParOf" srcId="{A84D1C26-9CA3-48FB-83A4-B04845AFC71E}" destId="{F674EB97-782D-4EFF-96C6-5CB1518EFF03}" srcOrd="8" destOrd="0" presId="urn:microsoft.com/office/officeart/2005/8/layout/default"/>
    <dgm:cxn modelId="{07D46069-C4DE-4CCA-8784-E32FF88BFCC4}" type="presParOf" srcId="{A84D1C26-9CA3-48FB-83A4-B04845AFC71E}" destId="{8F7CEE5A-E3CE-4C6B-9132-85CC6F433BA6}" srcOrd="9" destOrd="0" presId="urn:microsoft.com/office/officeart/2005/8/layout/default"/>
    <dgm:cxn modelId="{548E1E2F-F936-4C00-8630-A48B1B43ECA6}" type="presParOf" srcId="{A84D1C26-9CA3-48FB-83A4-B04845AFC71E}" destId="{7852A592-A05F-4FB4-9624-4C69501333F1}" srcOrd="10" destOrd="0" presId="urn:microsoft.com/office/officeart/2005/8/layout/default"/>
    <dgm:cxn modelId="{8D29EA71-67DD-46DA-9B18-1F2626F42579}" type="presParOf" srcId="{A84D1C26-9CA3-48FB-83A4-B04845AFC71E}" destId="{65CE28EF-E72E-4AEE-A138-5CFF82573E65}" srcOrd="11" destOrd="0" presId="urn:microsoft.com/office/officeart/2005/8/layout/default"/>
    <dgm:cxn modelId="{BB8F39DB-E3E5-472E-9728-360742A13E8C}" type="presParOf" srcId="{A84D1C26-9CA3-48FB-83A4-B04845AFC71E}" destId="{14699EF3-6FD0-4329-BB01-393249C40355}" srcOrd="12" destOrd="0" presId="urn:microsoft.com/office/officeart/2005/8/layout/default"/>
    <dgm:cxn modelId="{1BB0E11A-0126-41DB-8DC0-AD828441D369}" type="presParOf" srcId="{A84D1C26-9CA3-48FB-83A4-B04845AFC71E}" destId="{6087B385-CA36-48AE-853A-627477595E61}" srcOrd="13" destOrd="0" presId="urn:microsoft.com/office/officeart/2005/8/layout/default"/>
    <dgm:cxn modelId="{0E97172F-08C5-4D68-BD4A-EDD450FD1F93}" type="presParOf" srcId="{A84D1C26-9CA3-48FB-83A4-B04845AFC71E}" destId="{56788843-4B17-42D1-9AFD-8531A3C8A72B}" srcOrd="14" destOrd="0" presId="urn:microsoft.com/office/officeart/2005/8/layout/default"/>
    <dgm:cxn modelId="{4E8E170C-AF5D-4F2F-A502-98338D60A36B}" type="presParOf" srcId="{A84D1C26-9CA3-48FB-83A4-B04845AFC71E}" destId="{AD7D0DA5-52A4-47CA-8B2A-B526CC3CC522}" srcOrd="15" destOrd="0" presId="urn:microsoft.com/office/officeart/2005/8/layout/default"/>
    <dgm:cxn modelId="{F64472F8-45EE-40E6-91F8-31B9CA2FC935}" type="presParOf" srcId="{A84D1C26-9CA3-48FB-83A4-B04845AFC71E}" destId="{81983C8C-795A-4871-B7AF-8DFB556DD079}" srcOrd="16" destOrd="0" presId="urn:microsoft.com/office/officeart/2005/8/layout/default"/>
    <dgm:cxn modelId="{2521C138-410B-4999-92DD-C3721F274C3C}" type="presParOf" srcId="{A84D1C26-9CA3-48FB-83A4-B04845AFC71E}" destId="{30F0FBEE-1B84-46FC-A2AD-7B46ECA60F9B}" srcOrd="17" destOrd="0" presId="urn:microsoft.com/office/officeart/2005/8/layout/default"/>
    <dgm:cxn modelId="{43502A1F-EE93-4DD3-AAA4-67D54289A0C4}" type="presParOf" srcId="{A84D1C26-9CA3-48FB-83A4-B04845AFC71E}" destId="{31D3DE36-EBB3-4FB7-9665-86F25D08ED5F}" srcOrd="18"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0B95A-A920-4B5D-9C63-AD8DD16F5421}">
      <dsp:nvSpPr>
        <dsp:cNvPr id="0" name=""/>
        <dsp:cNvSpPr/>
      </dsp:nvSpPr>
      <dsp:spPr>
        <a:xfrm>
          <a:off x="168379" y="2779"/>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Bangor swimmers will be:</a:t>
          </a:r>
        </a:p>
      </dsp:txBody>
      <dsp:txXfrm>
        <a:off x="168379" y="2779"/>
        <a:ext cx="2628709" cy="1577225"/>
      </dsp:txXfrm>
    </dsp:sp>
    <dsp:sp modelId="{4C7B974E-58A7-409F-A7D8-506DBEE17C95}">
      <dsp:nvSpPr>
        <dsp:cNvPr id="0" name=""/>
        <dsp:cNvSpPr/>
      </dsp:nvSpPr>
      <dsp:spPr>
        <a:xfrm>
          <a:off x="3059960" y="2779"/>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Central to all club activities</a:t>
          </a:r>
        </a:p>
      </dsp:txBody>
      <dsp:txXfrm>
        <a:off x="3059960" y="2779"/>
        <a:ext cx="2628709" cy="1577225"/>
      </dsp:txXfrm>
    </dsp:sp>
    <dsp:sp modelId="{BAAF94DD-8037-47BD-B9C3-6232D426C002}">
      <dsp:nvSpPr>
        <dsp:cNvPr id="0" name=""/>
        <dsp:cNvSpPr/>
      </dsp:nvSpPr>
      <dsp:spPr>
        <a:xfrm>
          <a:off x="5951541" y="2779"/>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Coached and mentored to achieve their athletic potential</a:t>
          </a:r>
        </a:p>
      </dsp:txBody>
      <dsp:txXfrm>
        <a:off x="5951541" y="2779"/>
        <a:ext cx="2628709" cy="1577225"/>
      </dsp:txXfrm>
    </dsp:sp>
    <dsp:sp modelId="{0CA3CFD9-3B05-48F3-ABB0-439A22BDE13B}">
      <dsp:nvSpPr>
        <dsp:cNvPr id="0" name=""/>
        <dsp:cNvSpPr/>
      </dsp:nvSpPr>
      <dsp:spPr>
        <a:xfrm>
          <a:off x="8843122" y="2779"/>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Instructed on how to develop personal and life skills</a:t>
          </a:r>
        </a:p>
      </dsp:txBody>
      <dsp:txXfrm>
        <a:off x="8843122" y="2779"/>
        <a:ext cx="2628709" cy="1577225"/>
      </dsp:txXfrm>
    </dsp:sp>
    <dsp:sp modelId="{F674EB97-782D-4EFF-96C6-5CB1518EFF03}">
      <dsp:nvSpPr>
        <dsp:cNvPr id="0" name=""/>
        <dsp:cNvSpPr/>
      </dsp:nvSpPr>
      <dsp:spPr>
        <a:xfrm>
          <a:off x="168379" y="1842876"/>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Nurtured in an environment that demonstrates the value of hard work and honest    effort in achieving success </a:t>
          </a:r>
        </a:p>
      </dsp:txBody>
      <dsp:txXfrm>
        <a:off x="168379" y="1842876"/>
        <a:ext cx="2628709" cy="1577225"/>
      </dsp:txXfrm>
    </dsp:sp>
    <dsp:sp modelId="{7852A592-A05F-4FB4-9624-4C69501333F1}">
      <dsp:nvSpPr>
        <dsp:cNvPr id="0" name=""/>
        <dsp:cNvSpPr/>
      </dsp:nvSpPr>
      <dsp:spPr>
        <a:xfrm>
          <a:off x="3059960" y="1842876"/>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Educated, through experience, about the importance of team support and the benefits of receiving support from teammates</a:t>
          </a:r>
        </a:p>
      </dsp:txBody>
      <dsp:txXfrm>
        <a:off x="3059960" y="1842876"/>
        <a:ext cx="2628709" cy="1577225"/>
      </dsp:txXfrm>
    </dsp:sp>
    <dsp:sp modelId="{14699EF3-6FD0-4329-BB01-393249C40355}">
      <dsp:nvSpPr>
        <dsp:cNvPr id="0" name=""/>
        <dsp:cNvSpPr/>
      </dsp:nvSpPr>
      <dsp:spPr>
        <a:xfrm>
          <a:off x="5951541" y="1842876"/>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Taught the significance of respect, learning to win with humility and lose with determination</a:t>
          </a:r>
        </a:p>
      </dsp:txBody>
      <dsp:txXfrm>
        <a:off x="5951541" y="1842876"/>
        <a:ext cx="2628709" cy="1577225"/>
      </dsp:txXfrm>
    </dsp:sp>
    <dsp:sp modelId="{56788843-4B17-42D1-9AFD-8531A3C8A72B}">
      <dsp:nvSpPr>
        <dsp:cNvPr id="0" name=""/>
        <dsp:cNvSpPr/>
      </dsp:nvSpPr>
      <dsp:spPr>
        <a:xfrm>
          <a:off x="8843122" y="1842876"/>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Encouraged to commit to always giving their personal best </a:t>
          </a:r>
        </a:p>
      </dsp:txBody>
      <dsp:txXfrm>
        <a:off x="8843122" y="1842876"/>
        <a:ext cx="2628709" cy="1577225"/>
      </dsp:txXfrm>
    </dsp:sp>
    <dsp:sp modelId="{81983C8C-795A-4871-B7AF-8DFB556DD079}">
      <dsp:nvSpPr>
        <dsp:cNvPr id="0" name=""/>
        <dsp:cNvSpPr/>
      </dsp:nvSpPr>
      <dsp:spPr>
        <a:xfrm>
          <a:off x="3059960" y="3682973"/>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Guided to understand the philosophy and mindset that embodies the virtues and character of exceptional athletes</a:t>
          </a:r>
        </a:p>
      </dsp:txBody>
      <dsp:txXfrm>
        <a:off x="3059960" y="3682973"/>
        <a:ext cx="2628709" cy="1577225"/>
      </dsp:txXfrm>
    </dsp:sp>
    <dsp:sp modelId="{31D3DE36-EBB3-4FB7-9665-86F25D08ED5F}">
      <dsp:nvSpPr>
        <dsp:cNvPr id="0" name=""/>
        <dsp:cNvSpPr/>
      </dsp:nvSpPr>
      <dsp:spPr>
        <a:xfrm>
          <a:off x="5951541" y="3682973"/>
          <a:ext cx="2628709" cy="1577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 Consistently challenged to strive for improvement. </a:t>
          </a:r>
        </a:p>
      </dsp:txBody>
      <dsp:txXfrm>
        <a:off x="5951541" y="3682973"/>
        <a:ext cx="2628709" cy="15772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836F1-EDAD-4AB9-89CE-F6E0878ABC9C}" type="datetimeFigureOut">
              <a:rPr lang="en-GB" smtClean="0"/>
              <a:t>17/10/2025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A539A6-52DD-4428-8276-5D28A0EFBF27}" type="slidenum">
              <a:rPr lang="en-GB" smtClean="0"/>
              <a:t>‹#›</a:t>
            </a:fld>
            <a:endParaRPr lang="en-GB"/>
          </a:p>
        </p:txBody>
      </p:sp>
    </p:spTree>
    <p:extLst>
      <p:ext uri="{BB962C8B-B14F-4D97-AF65-F5344CB8AC3E}">
        <p14:creationId xmlns:p14="http://schemas.microsoft.com/office/powerpoint/2010/main" val="252949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2</a:t>
            </a:fld>
            <a:endParaRPr lang="en-GB"/>
          </a:p>
        </p:txBody>
      </p:sp>
    </p:spTree>
    <p:extLst>
      <p:ext uri="{BB962C8B-B14F-4D97-AF65-F5344CB8AC3E}">
        <p14:creationId xmlns:p14="http://schemas.microsoft.com/office/powerpoint/2010/main" val="202477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FC217-4F8D-0707-99AE-E3EEA8CAE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A49B5-DD75-F316-1BA9-217CB6D6F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C0314-D0DD-1F42-4AAA-033A9B11E6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48BB1CC-5B1A-F510-E686-96DFE4D995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9A6-52DD-4428-8276-5D28A0EFB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16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9A6-52DD-4428-8276-5D28A0EFB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98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A539A6-52DD-4428-8276-5D28A0EFBF27}" type="slidenum">
              <a:rPr lang="en-GB" smtClean="0"/>
              <a:t>7</a:t>
            </a:fld>
            <a:endParaRPr lang="en-GB"/>
          </a:p>
        </p:txBody>
      </p:sp>
    </p:spTree>
    <p:extLst>
      <p:ext uri="{BB962C8B-B14F-4D97-AF65-F5344CB8AC3E}">
        <p14:creationId xmlns:p14="http://schemas.microsoft.com/office/powerpoint/2010/main" val="2080107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A539A6-52DD-4428-8276-5D28A0EFBF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1230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Friday, October 17, 2025</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206361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Friday, October 17, 2025</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50400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Friday, October 17, 2025</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45338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Friday, October 17, 2025</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13564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Friday, October 17, 2025</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8625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Friday, October 17, 2025</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13018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Friday, October 17, 2025</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078539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Friday, October 17, 2025</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22705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Friday, October 17, 2025</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72127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Friday, October 17, 2025</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6399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Friday, October 17, 2025</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72073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Friday, October 17, 2025</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408640714"/>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1" r:id="rId6"/>
    <p:sldLayoutId id="2147483727" r:id="rId7"/>
    <p:sldLayoutId id="2147483728" r:id="rId8"/>
    <p:sldLayoutId id="2147483729" r:id="rId9"/>
    <p:sldLayoutId id="2147483730" r:id="rId10"/>
    <p:sldLayoutId id="214748373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8.jpg"/><Relationship Id="rId3" Type="http://schemas.openxmlformats.org/officeDocument/2006/relationships/audio" Target="../media/media10.m4a"/><Relationship Id="rId7" Type="http://schemas.openxmlformats.org/officeDocument/2006/relationships/image" Target="../media/image38.jpg"/><Relationship Id="rId12" Type="http://schemas.openxmlformats.org/officeDocument/2006/relationships/image" Target="../media/image43.JP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37.jpeg"/><Relationship Id="rId11" Type="http://schemas.openxmlformats.org/officeDocument/2006/relationships/image" Target="../media/image42.JPG"/><Relationship Id="rId5" Type="http://schemas.openxmlformats.org/officeDocument/2006/relationships/image" Target="../media/image1.png"/><Relationship Id="rId15" Type="http://schemas.openxmlformats.org/officeDocument/2006/relationships/image" Target="../media/image44.png"/><Relationship Id="rId10" Type="http://schemas.openxmlformats.org/officeDocument/2006/relationships/image" Target="../media/image41.jpg"/><Relationship Id="rId4" Type="http://schemas.openxmlformats.org/officeDocument/2006/relationships/slideLayout" Target="../slideLayouts/slideLayout7.xml"/><Relationship Id="rId9" Type="http://schemas.openxmlformats.org/officeDocument/2006/relationships/image" Target="../media/image40.jpg"/><Relationship Id="rId14" Type="http://schemas.openxmlformats.org/officeDocument/2006/relationships/image" Target="../media/image9.jpg"/></Relationships>
</file>

<file path=ppt/slides/_rels/slide11.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eg"/><Relationship Id="rId3" Type="http://schemas.openxmlformats.org/officeDocument/2006/relationships/slideLayout" Target="../slideLayouts/slideLayout1.xml"/><Relationship Id="rId7" Type="http://schemas.openxmlformats.org/officeDocument/2006/relationships/image" Target="../media/image47.jpg"/><Relationship Id="rId12" Type="http://schemas.openxmlformats.org/officeDocument/2006/relationships/image" Target="../media/image52.jpeg"/><Relationship Id="rId2" Type="http://schemas.openxmlformats.org/officeDocument/2006/relationships/audio" Target="../media/media11.m4a"/><Relationship Id="rId16" Type="http://schemas.openxmlformats.org/officeDocument/2006/relationships/image" Target="../media/image1.png"/><Relationship Id="rId1" Type="http://schemas.microsoft.com/office/2007/relationships/media" Target="../media/media11.m4a"/><Relationship Id="rId6" Type="http://schemas.openxmlformats.org/officeDocument/2006/relationships/image" Target="../media/image46.jpg"/><Relationship Id="rId11" Type="http://schemas.openxmlformats.org/officeDocument/2006/relationships/image" Target="../media/image51.jpe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jpg"/><Relationship Id="rId4" Type="http://schemas.openxmlformats.org/officeDocument/2006/relationships/notesSlide" Target="../notesSlides/notesSlide5.xml"/><Relationship Id="rId9" Type="http://schemas.openxmlformats.org/officeDocument/2006/relationships/image" Target="../media/image49.jpg"/><Relationship Id="rId14" Type="http://schemas.openxmlformats.org/officeDocument/2006/relationships/image" Target="../media/image54.jpe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57.sv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6.png"/><Relationship Id="rId5" Type="http://schemas.openxmlformats.org/officeDocument/2006/relationships/hyperlink" Target="https://www.swimulster.com/wp-content/uploads/2025/09/Draft-Competition-Calendar-2025-2026-v388.xlsx-Read-Only.pdf" TargetMode="External"/><Relationship Id="rId4" Type="http://schemas.openxmlformats.org/officeDocument/2006/relationships/hyperlink" Target="https://swimireland.ie/wp-content/uploads/sites/2/2024/02/Person-on-duty-February-2024.docx"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7.xml"/><Relationship Id="rId7" Type="http://schemas.openxmlformats.org/officeDocument/2006/relationships/diagramData" Target="../diagrams/data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11" Type="http://schemas.microsoft.com/office/2007/relationships/diagramDrawing" Target="../diagrams/drawing1.xml"/><Relationship Id="rId5" Type="http://schemas.openxmlformats.org/officeDocument/2006/relationships/image" Target="../media/image3.pn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9.jpg"/><Relationship Id="rId3" Type="http://schemas.openxmlformats.org/officeDocument/2006/relationships/slideLayout" Target="../slideLayouts/slideLayout7.xml"/><Relationship Id="rId7" Type="http://schemas.openxmlformats.org/officeDocument/2006/relationships/hyperlink" Target="mailto:treasurer@bangorsc.co.uk" TargetMode="External"/><Relationship Id="rId12" Type="http://schemas.openxmlformats.org/officeDocument/2006/relationships/image" Target="../media/image8.jpg"/><Relationship Id="rId2" Type="http://schemas.openxmlformats.org/officeDocument/2006/relationships/audio" Target="../media/media4.m4a"/><Relationship Id="rId16" Type="http://schemas.openxmlformats.org/officeDocument/2006/relationships/image" Target="../media/image12.JPG"/><Relationship Id="rId1" Type="http://schemas.microsoft.com/office/2007/relationships/media" Target="../media/media4.m4a"/><Relationship Id="rId6" Type="http://schemas.openxmlformats.org/officeDocument/2006/relationships/hyperlink" Target="mailto:secretary@bangorsc.co.uk" TargetMode="External"/><Relationship Id="rId11" Type="http://schemas.openxmlformats.org/officeDocument/2006/relationships/image" Target="../media/image7.JPG"/><Relationship Id="rId5" Type="http://schemas.openxmlformats.org/officeDocument/2006/relationships/image" Target="../media/image3.pn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hyperlink" Target="mailto:chair@bangorsc.co.uk" TargetMode="External"/><Relationship Id="rId9" Type="http://schemas.openxmlformats.org/officeDocument/2006/relationships/image" Target="../media/image5.jpg"/><Relationship Id="rId1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3" Type="http://schemas.openxmlformats.org/officeDocument/2006/relationships/slideLayout" Target="../slideLayouts/slideLayout7.xml"/><Relationship Id="rId21" Type="http://schemas.openxmlformats.org/officeDocument/2006/relationships/image" Target="../media/image31.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 Type="http://schemas.openxmlformats.org/officeDocument/2006/relationships/audio" Target="../media/media6.m4a"/><Relationship Id="rId16" Type="http://schemas.openxmlformats.org/officeDocument/2006/relationships/image" Target="../media/image27.png"/><Relationship Id="rId20" Type="http://schemas.openxmlformats.org/officeDocument/2006/relationships/image" Target="../media/image30.jpg"/><Relationship Id="rId1" Type="http://schemas.microsoft.com/office/2007/relationships/media" Target="../media/media6.m4a"/><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3.jpg"/><Relationship Id="rId10" Type="http://schemas.openxmlformats.org/officeDocument/2006/relationships/image" Target="../media/image21.jpg"/><Relationship Id="rId19" Type="http://schemas.openxmlformats.org/officeDocument/2006/relationships/image" Target="../media/image1.png"/><Relationship Id="rId4" Type="http://schemas.openxmlformats.org/officeDocument/2006/relationships/notesSlide" Target="../notesSlides/notesSlide3.xml"/><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2.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6">
            <a:hlinkClick r:id="" action="ppaction://media"/>
            <a:extLst>
              <a:ext uri="{FF2B5EF4-FFF2-40B4-BE49-F238E27FC236}">
                <a16:creationId xmlns:a16="http://schemas.microsoft.com/office/drawing/2014/main" id="{0873AA8B-D418-31A7-F46D-6A404B2696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9972294" y="4648839"/>
            <a:ext cx="2057400" cy="2057400"/>
          </a:xfrm>
          <a:prstGeom prst="ellipse">
            <a:avLst/>
          </a:prstGeom>
        </p:spPr>
      </p:pic>
      <p:pic>
        <p:nvPicPr>
          <p:cNvPr id="5" name="Picture 4">
            <a:extLst>
              <a:ext uri="{FF2B5EF4-FFF2-40B4-BE49-F238E27FC236}">
                <a16:creationId xmlns:a16="http://schemas.microsoft.com/office/drawing/2014/main" id="{D20ABCFF-33F3-58FF-300F-E646EA08E104}"/>
              </a:ext>
            </a:extLst>
          </p:cNvPr>
          <p:cNvPicPr>
            <a:picLocks noChangeAspect="1"/>
          </p:cNvPicPr>
          <p:nvPr/>
        </p:nvPicPr>
        <p:blipFill>
          <a:blip r:embed="rId5"/>
          <a:srcRect l="16782" t="23500" r="17313" b="12667"/>
          <a:stretch/>
        </p:blipFill>
        <p:spPr>
          <a:xfrm>
            <a:off x="0" y="151761"/>
            <a:ext cx="12192000" cy="6606539"/>
          </a:xfrm>
          <a:prstGeom prst="rect">
            <a:avLst/>
          </a:prstGeom>
        </p:spPr>
      </p:pic>
    </p:spTree>
    <p:extLst>
      <p:ext uri="{BB962C8B-B14F-4D97-AF65-F5344CB8AC3E}">
        <p14:creationId xmlns:p14="http://schemas.microsoft.com/office/powerpoint/2010/main" val="2955269611"/>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udio 31">
            <a:hlinkClick r:id="" action="ppaction://media"/>
            <a:extLst>
              <a:ext uri="{FF2B5EF4-FFF2-40B4-BE49-F238E27FC236}">
                <a16:creationId xmlns:a16="http://schemas.microsoft.com/office/drawing/2014/main" id="{87E80045-05E6-20E9-5ACC-4F1AF74BE5C2}"/>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203125" t="-203125" r="-203125" b="-203125"/>
          <a:stretch>
            <a:fillRect/>
          </a:stretch>
        </p:blipFill>
        <p:spPr>
          <a:xfrm>
            <a:off x="9890221" y="4537711"/>
            <a:ext cx="2057400" cy="2057400"/>
          </a:xfrm>
          <a:prstGeom prst="ellipse">
            <a:avLst/>
          </a:prstGeom>
        </p:spPr>
      </p:pic>
      <p:graphicFrame>
        <p:nvGraphicFramePr>
          <p:cNvPr id="2" name="Table 1">
            <a:extLst>
              <a:ext uri="{FF2B5EF4-FFF2-40B4-BE49-F238E27FC236}">
                <a16:creationId xmlns:a16="http://schemas.microsoft.com/office/drawing/2014/main" id="{2A0F7A5C-6EA9-6999-7498-11D891DDE285}"/>
              </a:ext>
            </a:extLst>
          </p:cNvPr>
          <p:cNvGraphicFramePr>
            <a:graphicFrameLocks noGrp="1"/>
          </p:cNvGraphicFramePr>
          <p:nvPr>
            <p:extLst>
              <p:ext uri="{D42A27DB-BD31-4B8C-83A1-F6EECF244321}">
                <p14:modId xmlns:p14="http://schemas.microsoft.com/office/powerpoint/2010/main" val="118162694"/>
              </p:ext>
            </p:extLst>
          </p:nvPr>
        </p:nvGraphicFramePr>
        <p:xfrm>
          <a:off x="365760" y="154737"/>
          <a:ext cx="6183630" cy="6548526"/>
        </p:xfrm>
        <a:graphic>
          <a:graphicData uri="http://schemas.openxmlformats.org/drawingml/2006/table">
            <a:tbl>
              <a:tblPr firstRow="1" bandRow="1">
                <a:tableStyleId>{5C22544A-7EE6-4342-B048-85BDC9FD1C3A}</a:tableStyleId>
              </a:tblPr>
              <a:tblGrid>
                <a:gridCol w="3131820">
                  <a:extLst>
                    <a:ext uri="{9D8B030D-6E8A-4147-A177-3AD203B41FA5}">
                      <a16:colId xmlns:a16="http://schemas.microsoft.com/office/drawing/2014/main" val="3723141218"/>
                    </a:ext>
                  </a:extLst>
                </a:gridCol>
                <a:gridCol w="3051810">
                  <a:extLst>
                    <a:ext uri="{9D8B030D-6E8A-4147-A177-3AD203B41FA5}">
                      <a16:colId xmlns:a16="http://schemas.microsoft.com/office/drawing/2014/main" val="3242703073"/>
                    </a:ext>
                  </a:extLst>
                </a:gridCol>
              </a:tblGrid>
              <a:tr h="476054">
                <a:tc>
                  <a:txBody>
                    <a:bodyPr/>
                    <a:lstStyle/>
                    <a:p>
                      <a:r>
                        <a:rPr lang="en-GB" sz="2800" dirty="0">
                          <a:solidFill>
                            <a:schemeClr val="bg1"/>
                          </a:solidFill>
                          <a:latin typeface="Arial" panose="020B0604020202020204" pitchFamily="34" charset="0"/>
                          <a:cs typeface="Arial" panose="020B0604020202020204" pitchFamily="34" charset="0"/>
                        </a:rPr>
                        <a:t>Squad</a:t>
                      </a:r>
                    </a:p>
                  </a:txBody>
                  <a:tcPr>
                    <a:blipFill>
                      <a:blip r:embed="rId6"/>
                      <a:tile tx="0" ty="0" sx="100000" sy="100000" flip="none" algn="tl"/>
                    </a:blipFill>
                  </a:tcPr>
                </a:tc>
                <a:tc>
                  <a:txBody>
                    <a:bodyPr/>
                    <a:lstStyle/>
                    <a:p>
                      <a:r>
                        <a:rPr lang="en-GB" sz="2800" dirty="0">
                          <a:solidFill>
                            <a:schemeClr val="bg1"/>
                          </a:solidFill>
                          <a:latin typeface="Arial" panose="020B0604020202020204" pitchFamily="34" charset="0"/>
                          <a:cs typeface="Arial" panose="020B0604020202020204" pitchFamily="34" charset="0"/>
                        </a:rPr>
                        <a:t>Name of TM</a:t>
                      </a:r>
                    </a:p>
                  </a:txBody>
                  <a:tcPr>
                    <a:blipFill>
                      <a:blip r:embed="rId6"/>
                      <a:tile tx="0" ty="0" sx="100000" sy="100000" flip="none" algn="tl"/>
                    </a:blipFill>
                  </a:tcPr>
                </a:tc>
                <a:extLst>
                  <a:ext uri="{0D108BD9-81ED-4DB2-BD59-A6C34878D82A}">
                    <a16:rowId xmlns:a16="http://schemas.microsoft.com/office/drawing/2014/main" val="2185020506"/>
                  </a:ext>
                </a:extLst>
              </a:tr>
              <a:tr h="479013">
                <a:tc>
                  <a:txBody>
                    <a:bodyPr/>
                    <a:lstStyle/>
                    <a:p>
                      <a:r>
                        <a:rPr lang="en-GB" sz="2000" b="1" dirty="0">
                          <a:latin typeface="Arial" panose="020B0604020202020204" pitchFamily="34" charset="0"/>
                          <a:cs typeface="Arial" panose="020B0604020202020204" pitchFamily="34" charset="0"/>
                        </a:rPr>
                        <a:t>Junior Entry (JE)</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Jennifer Gill</a:t>
                      </a:r>
                    </a:p>
                  </a:txBody>
                  <a:tcPr>
                    <a:blipFill>
                      <a:blip r:embed="rId6"/>
                      <a:tile tx="0" ty="0" sx="100000" sy="100000" flip="none" algn="tl"/>
                    </a:blipFill>
                  </a:tcPr>
                </a:tc>
                <a:extLst>
                  <a:ext uri="{0D108BD9-81ED-4DB2-BD59-A6C34878D82A}">
                    <a16:rowId xmlns:a16="http://schemas.microsoft.com/office/drawing/2014/main" val="1088108063"/>
                  </a:ext>
                </a:extLst>
              </a:tr>
              <a:tr h="644073">
                <a:tc>
                  <a:txBody>
                    <a:bodyPr/>
                    <a:lstStyle/>
                    <a:p>
                      <a:r>
                        <a:rPr lang="en-GB" sz="2000" b="1" dirty="0">
                          <a:latin typeface="Arial" panose="020B0604020202020204" pitchFamily="34" charset="0"/>
                          <a:cs typeface="Arial" panose="020B0604020202020204" pitchFamily="34" charset="0"/>
                        </a:rPr>
                        <a:t>Junior 4 (J4)</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Iain McCarthy </a:t>
                      </a:r>
                    </a:p>
                  </a:txBody>
                  <a:tcPr>
                    <a:blipFill>
                      <a:blip r:embed="rId6"/>
                      <a:tile tx="0" ty="0" sx="100000" sy="100000" flip="none" algn="tl"/>
                    </a:blipFill>
                  </a:tcPr>
                </a:tc>
                <a:extLst>
                  <a:ext uri="{0D108BD9-81ED-4DB2-BD59-A6C34878D82A}">
                    <a16:rowId xmlns:a16="http://schemas.microsoft.com/office/drawing/2014/main" val="3042254465"/>
                  </a:ext>
                </a:extLst>
              </a:tr>
              <a:tr h="644073">
                <a:tc>
                  <a:txBody>
                    <a:bodyPr/>
                    <a:lstStyle/>
                    <a:p>
                      <a:r>
                        <a:rPr lang="en-GB" sz="2000" b="1" dirty="0">
                          <a:latin typeface="Arial" panose="020B0604020202020204" pitchFamily="34" charset="0"/>
                          <a:cs typeface="Arial" panose="020B0604020202020204" pitchFamily="34" charset="0"/>
                        </a:rPr>
                        <a:t>Junior 3 (J3)</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Katie Legg </a:t>
                      </a:r>
                    </a:p>
                  </a:txBody>
                  <a:tcPr>
                    <a:blipFill>
                      <a:blip r:embed="rId6"/>
                      <a:tile tx="0" ty="0" sx="100000" sy="100000" flip="none" algn="tl"/>
                    </a:blipFill>
                  </a:tcPr>
                </a:tc>
                <a:extLst>
                  <a:ext uri="{0D108BD9-81ED-4DB2-BD59-A6C34878D82A}">
                    <a16:rowId xmlns:a16="http://schemas.microsoft.com/office/drawing/2014/main" val="3025984734"/>
                  </a:ext>
                </a:extLst>
              </a:tr>
              <a:tr h="644073">
                <a:tc>
                  <a:txBody>
                    <a:bodyPr/>
                    <a:lstStyle/>
                    <a:p>
                      <a:r>
                        <a:rPr lang="en-GB" sz="2000" b="1" dirty="0">
                          <a:latin typeface="Arial" panose="020B0604020202020204" pitchFamily="34" charset="0"/>
                          <a:cs typeface="Arial" panose="020B0604020202020204" pitchFamily="34" charset="0"/>
                        </a:rPr>
                        <a:t>Junior 2 (J2)</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Jennifer Gill</a:t>
                      </a:r>
                    </a:p>
                  </a:txBody>
                  <a:tcPr>
                    <a:blipFill>
                      <a:blip r:embed="rId6"/>
                      <a:tile tx="0" ty="0" sx="100000" sy="100000" flip="none" algn="tl"/>
                    </a:blipFill>
                  </a:tcPr>
                </a:tc>
                <a:extLst>
                  <a:ext uri="{0D108BD9-81ED-4DB2-BD59-A6C34878D82A}">
                    <a16:rowId xmlns:a16="http://schemas.microsoft.com/office/drawing/2014/main" val="1593817003"/>
                  </a:ext>
                </a:extLst>
              </a:tr>
              <a:tr h="644073">
                <a:tc>
                  <a:txBody>
                    <a:bodyPr/>
                    <a:lstStyle/>
                    <a:p>
                      <a:r>
                        <a:rPr lang="en-GB" sz="2000" b="1" dirty="0">
                          <a:latin typeface="Arial" panose="020B0604020202020204" pitchFamily="34" charset="0"/>
                          <a:cs typeface="Arial" panose="020B0604020202020204" pitchFamily="34" charset="0"/>
                        </a:rPr>
                        <a:t>Junior 1 (J1)</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Ildiko Hamilton </a:t>
                      </a:r>
                    </a:p>
                  </a:txBody>
                  <a:tcPr>
                    <a:blipFill>
                      <a:blip r:embed="rId6"/>
                      <a:tile tx="0" ty="0" sx="100000" sy="100000" flip="none" algn="tl"/>
                    </a:blipFill>
                  </a:tcPr>
                </a:tc>
                <a:extLst>
                  <a:ext uri="{0D108BD9-81ED-4DB2-BD59-A6C34878D82A}">
                    <a16:rowId xmlns:a16="http://schemas.microsoft.com/office/drawing/2014/main" val="2558071749"/>
                  </a:ext>
                </a:extLst>
              </a:tr>
              <a:tr h="644073">
                <a:tc>
                  <a:txBody>
                    <a:bodyPr/>
                    <a:lstStyle/>
                    <a:p>
                      <a:r>
                        <a:rPr lang="en-GB" sz="2000" b="1" dirty="0">
                          <a:latin typeface="Arial" panose="020B0604020202020204" pitchFamily="34" charset="0"/>
                          <a:cs typeface="Arial" panose="020B0604020202020204" pitchFamily="34" charset="0"/>
                        </a:rPr>
                        <a:t>Junior Age Group (JAG)</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Jenny Moore</a:t>
                      </a:r>
                    </a:p>
                  </a:txBody>
                  <a:tcPr>
                    <a:blipFill>
                      <a:blip r:embed="rId6"/>
                      <a:tile tx="0" ty="0" sx="100000" sy="100000" flip="none" algn="tl"/>
                    </a:blipFill>
                  </a:tcPr>
                </a:tc>
                <a:extLst>
                  <a:ext uri="{0D108BD9-81ED-4DB2-BD59-A6C34878D82A}">
                    <a16:rowId xmlns:a16="http://schemas.microsoft.com/office/drawing/2014/main" val="907513487"/>
                  </a:ext>
                </a:extLst>
              </a:tr>
              <a:tr h="644073">
                <a:tc>
                  <a:txBody>
                    <a:bodyPr/>
                    <a:lstStyle/>
                    <a:p>
                      <a:r>
                        <a:rPr lang="en-GB" sz="2000" b="1" dirty="0">
                          <a:latin typeface="Arial" panose="020B0604020202020204" pitchFamily="34" charset="0"/>
                          <a:cs typeface="Arial" panose="020B0604020202020204" pitchFamily="34" charset="0"/>
                        </a:rPr>
                        <a:t>Age Group </a:t>
                      </a:r>
                    </a:p>
                    <a:p>
                      <a:endParaRPr lang="en-GB" sz="2000" b="1" dirty="0">
                        <a:latin typeface="Arial" panose="020B0604020202020204" pitchFamily="34" charset="0"/>
                        <a:cs typeface="Arial" panose="020B0604020202020204" pitchFamily="34" charset="0"/>
                      </a:endParaRP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Esther Coulter</a:t>
                      </a:r>
                    </a:p>
                  </a:txBody>
                  <a:tcPr>
                    <a:blipFill>
                      <a:blip r:embed="rId6"/>
                      <a:tile tx="0" ty="0" sx="100000" sy="100000" flip="none" algn="tl"/>
                    </a:blipFill>
                  </a:tcPr>
                </a:tc>
                <a:extLst>
                  <a:ext uri="{0D108BD9-81ED-4DB2-BD59-A6C34878D82A}">
                    <a16:rowId xmlns:a16="http://schemas.microsoft.com/office/drawing/2014/main" val="3693510764"/>
                  </a:ext>
                </a:extLst>
              </a:tr>
              <a:tr h="644073">
                <a:tc>
                  <a:txBody>
                    <a:bodyPr/>
                    <a:lstStyle/>
                    <a:p>
                      <a:r>
                        <a:rPr lang="en-GB" sz="2000" b="1" dirty="0">
                          <a:latin typeface="Arial" panose="020B0604020202020204" pitchFamily="34" charset="0"/>
                          <a:cs typeface="Arial" panose="020B0604020202020204" pitchFamily="34" charset="0"/>
                        </a:rPr>
                        <a:t>Training Squad</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Caroline Kirwan</a:t>
                      </a:r>
                    </a:p>
                    <a:p>
                      <a:endParaRPr lang="en-GB" sz="2000" dirty="0">
                        <a:latin typeface="Arial" panose="020B0604020202020204" pitchFamily="34" charset="0"/>
                        <a:cs typeface="Arial" panose="020B0604020202020204" pitchFamily="34" charset="0"/>
                      </a:endParaRPr>
                    </a:p>
                  </a:txBody>
                  <a:tcPr>
                    <a:blipFill>
                      <a:blip r:embed="rId6"/>
                      <a:tile tx="0" ty="0" sx="100000" sy="100000" flip="none" algn="tl"/>
                    </a:blipFill>
                  </a:tcPr>
                </a:tc>
                <a:extLst>
                  <a:ext uri="{0D108BD9-81ED-4DB2-BD59-A6C34878D82A}">
                    <a16:rowId xmlns:a16="http://schemas.microsoft.com/office/drawing/2014/main" val="4080914081"/>
                  </a:ext>
                </a:extLst>
              </a:tr>
              <a:tr h="644073">
                <a:tc>
                  <a:txBody>
                    <a:bodyPr/>
                    <a:lstStyle/>
                    <a:p>
                      <a:r>
                        <a:rPr lang="en-GB" sz="2000" b="1" dirty="0">
                          <a:latin typeface="Arial" panose="020B0604020202020204" pitchFamily="34" charset="0"/>
                          <a:cs typeface="Arial" panose="020B0604020202020204" pitchFamily="34" charset="0"/>
                        </a:rPr>
                        <a:t>Performance </a:t>
                      </a:r>
                    </a:p>
                  </a:txBody>
                  <a:tcPr>
                    <a:blipFill>
                      <a:blip r:embed="rId6"/>
                      <a:tile tx="0" ty="0" sx="100000" sy="100000" flip="none" algn="tl"/>
                    </a:blipFill>
                  </a:tcPr>
                </a:tc>
                <a:tc>
                  <a:txBody>
                    <a:bodyPr/>
                    <a:lstStyle/>
                    <a:p>
                      <a:r>
                        <a:rPr lang="en-GB" sz="2000" dirty="0">
                          <a:latin typeface="Arial" panose="020B0604020202020204" pitchFamily="34" charset="0"/>
                          <a:cs typeface="Arial" panose="020B0604020202020204" pitchFamily="34" charset="0"/>
                        </a:rPr>
                        <a:t>Carol Boal</a:t>
                      </a:r>
                    </a:p>
                    <a:p>
                      <a:endParaRPr lang="en-GB" sz="2000" dirty="0">
                        <a:latin typeface="Arial" panose="020B0604020202020204" pitchFamily="34" charset="0"/>
                        <a:cs typeface="Arial" panose="020B0604020202020204" pitchFamily="34" charset="0"/>
                      </a:endParaRPr>
                    </a:p>
                  </a:txBody>
                  <a:tcPr>
                    <a:blipFill>
                      <a:blip r:embed="rId6"/>
                      <a:tile tx="0" ty="0" sx="100000" sy="100000" flip="none" algn="tl"/>
                    </a:blipFill>
                  </a:tcPr>
                </a:tc>
                <a:extLst>
                  <a:ext uri="{0D108BD9-81ED-4DB2-BD59-A6C34878D82A}">
                    <a16:rowId xmlns:a16="http://schemas.microsoft.com/office/drawing/2014/main" val="2785907328"/>
                  </a:ext>
                </a:extLst>
              </a:tr>
            </a:tbl>
          </a:graphicData>
        </a:graphic>
      </p:graphicFrame>
      <p:pic>
        <p:nvPicPr>
          <p:cNvPr id="4" name="Picture 3" descr="A person smiling at the camera&#10;&#10;AI-generated content may be incorrect.">
            <a:extLst>
              <a:ext uri="{FF2B5EF4-FFF2-40B4-BE49-F238E27FC236}">
                <a16:creationId xmlns:a16="http://schemas.microsoft.com/office/drawing/2014/main" id="{F10DA122-5A58-42DF-1F5E-3CD04270AD20}"/>
              </a:ext>
            </a:extLst>
          </p:cNvPr>
          <p:cNvPicPr>
            <a:picLocks noChangeAspect="1"/>
          </p:cNvPicPr>
          <p:nvPr/>
        </p:nvPicPr>
        <p:blipFill>
          <a:blip r:embed="rId7">
            <a:extLst>
              <a:ext uri="{28A0092B-C50C-407E-A947-70E740481C1C}">
                <a14:useLocalDpi xmlns:a14="http://schemas.microsoft.com/office/drawing/2010/main" val="0"/>
              </a:ext>
            </a:extLst>
          </a:blip>
          <a:srcRect l="34727" t="19033" r="31875" b="24838"/>
          <a:stretch/>
        </p:blipFill>
        <p:spPr>
          <a:xfrm>
            <a:off x="7108345" y="805541"/>
            <a:ext cx="4058765" cy="4542971"/>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erson drinking from a mug&#10;&#10;AI-generated content may be incorrect.">
            <a:extLst>
              <a:ext uri="{FF2B5EF4-FFF2-40B4-BE49-F238E27FC236}">
                <a16:creationId xmlns:a16="http://schemas.microsoft.com/office/drawing/2014/main" id="{F0DF4140-86F3-3FBB-56B8-4FCAE0C4F3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8345" y="709623"/>
            <a:ext cx="4493106" cy="47348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person smiling for a selfie&#10;&#10;AI-generated content may be incorrect.">
            <a:extLst>
              <a:ext uri="{FF2B5EF4-FFF2-40B4-BE49-F238E27FC236}">
                <a16:creationId xmlns:a16="http://schemas.microsoft.com/office/drawing/2014/main" id="{F1D67A42-4567-ADCF-D5A7-7634855260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8371" y="676210"/>
            <a:ext cx="4173054" cy="4890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person smiling at camera&#10;&#10;Description automatically generated">
            <a:extLst>
              <a:ext uri="{FF2B5EF4-FFF2-40B4-BE49-F238E27FC236}">
                <a16:creationId xmlns:a16="http://schemas.microsoft.com/office/drawing/2014/main" id="{166E2774-73B6-B744-2F35-A51CA22B04EF}"/>
              </a:ext>
            </a:extLst>
          </p:cNvPr>
          <p:cNvPicPr>
            <a:picLocks noChangeAspect="1"/>
          </p:cNvPicPr>
          <p:nvPr/>
        </p:nvPicPr>
        <p:blipFill>
          <a:blip r:embed="rId10">
            <a:extLst>
              <a:ext uri="{28A0092B-C50C-407E-A947-70E740481C1C}">
                <a14:useLocalDpi xmlns:a14="http://schemas.microsoft.com/office/drawing/2010/main" val="0"/>
              </a:ext>
            </a:extLst>
          </a:blip>
          <a:srcRect t="3689" r="30091" b="61905"/>
          <a:stretch/>
        </p:blipFill>
        <p:spPr>
          <a:xfrm>
            <a:off x="7140143" y="709623"/>
            <a:ext cx="4557906" cy="4856788"/>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smiling at the camera&#10;&#10;Description automatically generated">
            <a:extLst>
              <a:ext uri="{FF2B5EF4-FFF2-40B4-BE49-F238E27FC236}">
                <a16:creationId xmlns:a16="http://schemas.microsoft.com/office/drawing/2014/main" id="{E3BB54AB-0F0C-67FF-4BE6-9DE866EBCD2D}"/>
              </a:ext>
            </a:extLst>
          </p:cNvPr>
          <p:cNvPicPr>
            <a:picLocks noChangeAspect="1"/>
          </p:cNvPicPr>
          <p:nvPr/>
        </p:nvPicPr>
        <p:blipFill>
          <a:blip r:embed="rId11">
            <a:extLst>
              <a:ext uri="{28A0092B-C50C-407E-A947-70E740481C1C}">
                <a14:useLocalDpi xmlns:a14="http://schemas.microsoft.com/office/drawing/2010/main" val="0"/>
              </a:ext>
            </a:extLst>
          </a:blip>
          <a:srcRect l="23968" t="29413" r="9788" b="11916"/>
          <a:stretch/>
        </p:blipFill>
        <p:spPr>
          <a:xfrm>
            <a:off x="7108344" y="805541"/>
            <a:ext cx="4623609" cy="4672300"/>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smiling at the camera&#10;&#10;Description automatically generated">
            <a:extLst>
              <a:ext uri="{FF2B5EF4-FFF2-40B4-BE49-F238E27FC236}">
                <a16:creationId xmlns:a16="http://schemas.microsoft.com/office/drawing/2014/main" id="{204382C0-ABB6-C5FE-EE12-74FC45F73F51}"/>
              </a:ext>
            </a:extLst>
          </p:cNvPr>
          <p:cNvPicPr>
            <a:picLocks noChangeAspect="1"/>
          </p:cNvPicPr>
          <p:nvPr/>
        </p:nvPicPr>
        <p:blipFill>
          <a:blip r:embed="rId12">
            <a:extLst>
              <a:ext uri="{28A0092B-C50C-407E-A947-70E740481C1C}">
                <a14:useLocalDpi xmlns:a14="http://schemas.microsoft.com/office/drawing/2010/main" val="0"/>
              </a:ext>
            </a:extLst>
          </a:blip>
          <a:srcRect l="19861" t="32353" r="22491" b="15064"/>
          <a:stretch/>
        </p:blipFill>
        <p:spPr>
          <a:xfrm>
            <a:off x="7033599" y="667003"/>
            <a:ext cx="4914022" cy="4908613"/>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 person in a green shirt&#10;&#10;Description automatically generated">
            <a:extLst>
              <a:ext uri="{FF2B5EF4-FFF2-40B4-BE49-F238E27FC236}">
                <a16:creationId xmlns:a16="http://schemas.microsoft.com/office/drawing/2014/main" id="{27FA6858-DF65-F2C4-FEC4-D2FBC2987052}"/>
              </a:ext>
            </a:extLst>
          </p:cNvPr>
          <p:cNvPicPr>
            <a:picLocks noChangeAspect="1"/>
          </p:cNvPicPr>
          <p:nvPr/>
        </p:nvPicPr>
        <p:blipFill>
          <a:blip r:embed="rId13">
            <a:extLst>
              <a:ext uri="{28A0092B-C50C-407E-A947-70E740481C1C}">
                <a14:useLocalDpi xmlns:a14="http://schemas.microsoft.com/office/drawing/2010/main" val="0"/>
              </a:ext>
            </a:extLst>
          </a:blip>
          <a:srcRect l="25964" t="10091" r="9686"/>
          <a:stretch/>
        </p:blipFill>
        <p:spPr>
          <a:xfrm>
            <a:off x="6847927" y="709623"/>
            <a:ext cx="5285366" cy="4908612"/>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smiling at the camera&#10;&#10;Description automatically generated">
            <a:extLst>
              <a:ext uri="{FF2B5EF4-FFF2-40B4-BE49-F238E27FC236}">
                <a16:creationId xmlns:a16="http://schemas.microsoft.com/office/drawing/2014/main" id="{241A3381-AFFB-BD75-5DDF-87FBB844C0F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78449" y="642054"/>
            <a:ext cx="5254844" cy="5043749"/>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green square with white logo&#10;&#10;Description automatically generated">
            <a:extLst>
              <a:ext uri="{FF2B5EF4-FFF2-40B4-BE49-F238E27FC236}">
                <a16:creationId xmlns:a16="http://schemas.microsoft.com/office/drawing/2014/main" id="{37CF141E-5ED0-D637-3206-DCC4D243C7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33153" y="5511997"/>
            <a:ext cx="1128403" cy="1128403"/>
          </a:xfrm>
          <a:prstGeom prst="rect">
            <a:avLst/>
          </a:prstGeom>
        </p:spPr>
      </p:pic>
      <p:sp>
        <p:nvSpPr>
          <p:cNvPr id="16" name="Title 1">
            <a:extLst>
              <a:ext uri="{FF2B5EF4-FFF2-40B4-BE49-F238E27FC236}">
                <a16:creationId xmlns:a16="http://schemas.microsoft.com/office/drawing/2014/main" id="{D3CB1820-E989-B7FC-445B-A15D814385BD}"/>
              </a:ext>
            </a:extLst>
          </p:cNvPr>
          <p:cNvSpPr txBox="1">
            <a:spLocks/>
          </p:cNvSpPr>
          <p:nvPr/>
        </p:nvSpPr>
        <p:spPr>
          <a:xfrm>
            <a:off x="6683397" y="41912"/>
            <a:ext cx="5614425" cy="60801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GB" sz="3600" dirty="0">
                <a:solidFill>
                  <a:srgbClr val="FFC000"/>
                </a:solidFill>
                <a:latin typeface="Arial" panose="020B0604020202020204" pitchFamily="34" charset="0"/>
                <a:cs typeface="Arial" panose="020B0604020202020204" pitchFamily="34" charset="0"/>
              </a:rPr>
              <a:t>BSC Team Managers (TM) </a:t>
            </a:r>
          </a:p>
        </p:txBody>
      </p:sp>
    </p:spTree>
    <p:custDataLst>
      <p:tags r:id="rId1"/>
    </p:custDataLst>
    <p:extLst>
      <p:ext uri="{BB962C8B-B14F-4D97-AF65-F5344CB8AC3E}">
        <p14:creationId xmlns:p14="http://schemas.microsoft.com/office/powerpoint/2010/main" val="3292005146"/>
      </p:ext>
    </p:extLst>
  </p:cSld>
  <p:clrMapOvr>
    <a:masterClrMapping/>
  </p:clrMapOvr>
  <mc:AlternateContent xmlns:mc="http://schemas.openxmlformats.org/markup-compatibility/2006" xmlns:p14="http://schemas.microsoft.com/office/powerpoint/2010/main">
    <mc:Choice Requires="p14">
      <p:transition spd="slow" p14:dur="1600" advTm="111983">
        <p14:prism isContent="1" isInverted="1"/>
      </p:transition>
    </mc:Choice>
    <mc:Fallback xmlns="">
      <p:transition spd="slow" advTm="111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1" fill="hold" display="0">
                  <p:stCondLst>
                    <p:cond delay="indefinite"/>
                  </p:stCondLst>
                  <p:endCondLst>
                    <p:cond evt="onStopAudio" delay="0">
                      <p:tgtEl>
                        <p:sldTgt/>
                      </p:tgtEl>
                    </p:cond>
                  </p:endCondLst>
                </p:cTn>
                <p:tgtEl>
                  <p:spTgt spid="3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0CCEBF4-FB3A-18C5-2A0E-235A83799469}"/>
              </a:ext>
            </a:extLst>
          </p:cNvPr>
          <p:cNvSpPr>
            <a:spLocks noGrp="1"/>
          </p:cNvSpPr>
          <p:nvPr>
            <p:ph type="ctrTitle"/>
          </p:nvPr>
        </p:nvSpPr>
        <p:spPr>
          <a:xfrm>
            <a:off x="227215" y="181536"/>
            <a:ext cx="5775919" cy="891329"/>
          </a:xfrm>
        </p:spPr>
        <p:txBody>
          <a:bodyPr anchor="b">
            <a:normAutofit fontScale="90000"/>
          </a:bodyPr>
          <a:lstStyle/>
          <a:p>
            <a:r>
              <a:rPr lang="en-GB" sz="6000" b="1" dirty="0">
                <a:solidFill>
                  <a:srgbClr val="FFC000"/>
                </a:solidFill>
                <a:latin typeface="Arial" panose="020B0604020202020204" pitchFamily="34" charset="0"/>
                <a:cs typeface="Arial" panose="020B0604020202020204" pitchFamily="34" charset="0"/>
              </a:rPr>
              <a:t>Swim Equipment</a:t>
            </a:r>
          </a:p>
        </p:txBody>
      </p:sp>
      <p:pic>
        <p:nvPicPr>
          <p:cNvPr id="8" name="Picture 7" descr="A green and blue foamy sponge&#10;&#10;Description automatically generated with medium confidence">
            <a:extLst>
              <a:ext uri="{FF2B5EF4-FFF2-40B4-BE49-F238E27FC236}">
                <a16:creationId xmlns:a16="http://schemas.microsoft.com/office/drawing/2014/main" id="{FCFB698D-39E0-EB7B-E46D-BB2918788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80" y="3767813"/>
            <a:ext cx="1759258" cy="2252708"/>
          </a:xfrm>
          <a:prstGeom prst="rect">
            <a:avLst/>
          </a:prstGeom>
        </p:spPr>
      </p:pic>
      <p:pic>
        <p:nvPicPr>
          <p:cNvPr id="10" name="Picture 9" descr="A blue mesh bag with a black strap&#10;&#10;Description automatically generated">
            <a:extLst>
              <a:ext uri="{FF2B5EF4-FFF2-40B4-BE49-F238E27FC236}">
                <a16:creationId xmlns:a16="http://schemas.microsoft.com/office/drawing/2014/main" id="{858F0022-5E70-2D12-63A9-AC5FC31C5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919" y="1222240"/>
            <a:ext cx="2252707" cy="2365857"/>
          </a:xfrm>
          <a:prstGeom prst="rect">
            <a:avLst/>
          </a:prstGeom>
        </p:spPr>
      </p:pic>
      <p:pic>
        <p:nvPicPr>
          <p:cNvPr id="15" name="Picture 14" descr="A yellow triangle shaped object with a black strap&#10;&#10;Description automatically generated">
            <a:extLst>
              <a:ext uri="{FF2B5EF4-FFF2-40B4-BE49-F238E27FC236}">
                <a16:creationId xmlns:a16="http://schemas.microsoft.com/office/drawing/2014/main" id="{44905371-D153-9210-E6E2-DFE753B63E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3278" y="4599390"/>
            <a:ext cx="1423987" cy="1423987"/>
          </a:xfrm>
          <a:prstGeom prst="rect">
            <a:avLst/>
          </a:prstGeom>
        </p:spPr>
      </p:pic>
      <p:sp>
        <p:nvSpPr>
          <p:cNvPr id="16" name="TextBox 15">
            <a:extLst>
              <a:ext uri="{FF2B5EF4-FFF2-40B4-BE49-F238E27FC236}">
                <a16:creationId xmlns:a16="http://schemas.microsoft.com/office/drawing/2014/main" id="{9A01ACF7-BC14-FB74-A1C0-BCA7645DDB2E}"/>
              </a:ext>
            </a:extLst>
          </p:cNvPr>
          <p:cNvSpPr txBox="1"/>
          <p:nvPr/>
        </p:nvSpPr>
        <p:spPr>
          <a:xfrm>
            <a:off x="2497702" y="1271400"/>
            <a:ext cx="27829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Avenir Next LT Pro"/>
                <a:ea typeface="+mn-ea"/>
                <a:cs typeface="+mn-cs"/>
              </a:rPr>
              <a:t>Mesh Bag ( the swimmer brings their equipment on poolside with them)</a:t>
            </a:r>
          </a:p>
        </p:txBody>
      </p:sp>
      <p:sp>
        <p:nvSpPr>
          <p:cNvPr id="17" name="TextBox 16">
            <a:extLst>
              <a:ext uri="{FF2B5EF4-FFF2-40B4-BE49-F238E27FC236}">
                <a16:creationId xmlns:a16="http://schemas.microsoft.com/office/drawing/2014/main" id="{7EF33853-062D-E2D2-E7A6-E42EC6524CBC}"/>
              </a:ext>
            </a:extLst>
          </p:cNvPr>
          <p:cNvSpPr txBox="1"/>
          <p:nvPr/>
        </p:nvSpPr>
        <p:spPr>
          <a:xfrm>
            <a:off x="370249" y="6067098"/>
            <a:ext cx="18608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Pull Buoy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(From J5)</a:t>
            </a:r>
          </a:p>
        </p:txBody>
      </p:sp>
      <p:sp>
        <p:nvSpPr>
          <p:cNvPr id="18" name="TextBox 17">
            <a:extLst>
              <a:ext uri="{FF2B5EF4-FFF2-40B4-BE49-F238E27FC236}">
                <a16:creationId xmlns:a16="http://schemas.microsoft.com/office/drawing/2014/main" id="{2292BE19-5B23-9DB1-0B40-E243374011A4}"/>
              </a:ext>
            </a:extLst>
          </p:cNvPr>
          <p:cNvSpPr txBox="1"/>
          <p:nvPr/>
        </p:nvSpPr>
        <p:spPr>
          <a:xfrm>
            <a:off x="1638574" y="6157945"/>
            <a:ext cx="337738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Alignment Board </a:t>
            </a:r>
            <a:r>
              <a:rPr lang="en-GB" sz="1600" dirty="0">
                <a:solidFill>
                  <a:prstClr val="white"/>
                </a:solidFill>
                <a:latin typeface="Avenir Next LT Pro"/>
              </a:rPr>
              <a:t>(from JE squads) </a:t>
            </a: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or Kick Board (J1 upwards)</a:t>
            </a:r>
          </a:p>
        </p:txBody>
      </p:sp>
      <p:pic>
        <p:nvPicPr>
          <p:cNvPr id="21" name="Picture 20" descr="A black and orange snorkel&#10;&#10;Description automatically generated">
            <a:extLst>
              <a:ext uri="{FF2B5EF4-FFF2-40B4-BE49-F238E27FC236}">
                <a16:creationId xmlns:a16="http://schemas.microsoft.com/office/drawing/2014/main" id="{5C0F341C-7C4C-10B6-0DB8-21D38A44DA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1955" y="4199756"/>
            <a:ext cx="1297132" cy="1297132"/>
          </a:xfrm>
          <a:prstGeom prst="rect">
            <a:avLst/>
          </a:prstGeom>
        </p:spPr>
      </p:pic>
      <p:sp>
        <p:nvSpPr>
          <p:cNvPr id="22" name="TextBox 21">
            <a:extLst>
              <a:ext uri="{FF2B5EF4-FFF2-40B4-BE49-F238E27FC236}">
                <a16:creationId xmlns:a16="http://schemas.microsoft.com/office/drawing/2014/main" id="{C63B66B9-7FC6-07C4-808E-391350436A19}"/>
              </a:ext>
            </a:extLst>
          </p:cNvPr>
          <p:cNvSpPr txBox="1"/>
          <p:nvPr/>
        </p:nvSpPr>
        <p:spPr>
          <a:xfrm>
            <a:off x="8297729" y="5668864"/>
            <a:ext cx="16055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Swim </a:t>
            </a:r>
            <a:br>
              <a:rPr kumimoji="0" lang="en-GB" sz="1800" b="0" i="0" u="none" strike="noStrike" kern="1200" cap="none" spc="0" normalizeH="0" baseline="0" noProof="0" dirty="0">
                <a:ln>
                  <a:noFill/>
                </a:ln>
                <a:solidFill>
                  <a:prstClr val="white"/>
                </a:solidFill>
                <a:effectLst/>
                <a:uLnTx/>
                <a:uFillTx/>
                <a:latin typeface="Avenir Next LT Pro"/>
                <a:ea typeface="+mn-ea"/>
                <a:cs typeface="+mn-cs"/>
              </a:rPr>
            </a:b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Snorkel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 (J3 upwards)</a:t>
            </a:r>
          </a:p>
        </p:txBody>
      </p:sp>
      <p:pic>
        <p:nvPicPr>
          <p:cNvPr id="5" name="Picture 4" descr="A blue swim cap with a seahorse on it&#10;&#10;Description automatically generated">
            <a:extLst>
              <a:ext uri="{FF2B5EF4-FFF2-40B4-BE49-F238E27FC236}">
                <a16:creationId xmlns:a16="http://schemas.microsoft.com/office/drawing/2014/main" id="{BB56D3C7-1D4B-D760-52EC-BC85DF7690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7975" y="186958"/>
            <a:ext cx="2144512" cy="2010034"/>
          </a:xfrm>
          <a:prstGeom prst="rect">
            <a:avLst/>
          </a:prstGeom>
        </p:spPr>
      </p:pic>
      <p:sp>
        <p:nvSpPr>
          <p:cNvPr id="6" name="TextBox 5">
            <a:extLst>
              <a:ext uri="{FF2B5EF4-FFF2-40B4-BE49-F238E27FC236}">
                <a16:creationId xmlns:a16="http://schemas.microsoft.com/office/drawing/2014/main" id="{5B59D77C-C6E1-3C69-06B1-AC83164E8B9A}"/>
              </a:ext>
            </a:extLst>
          </p:cNvPr>
          <p:cNvSpPr txBox="1"/>
          <p:nvPr/>
        </p:nvSpPr>
        <p:spPr>
          <a:xfrm>
            <a:off x="6685318" y="1936273"/>
            <a:ext cx="22495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BSC Hat </a:t>
            </a:r>
          </a:p>
        </p:txBody>
      </p:sp>
      <p:sp>
        <p:nvSpPr>
          <p:cNvPr id="7" name="TextBox 6">
            <a:extLst>
              <a:ext uri="{FF2B5EF4-FFF2-40B4-BE49-F238E27FC236}">
                <a16:creationId xmlns:a16="http://schemas.microsoft.com/office/drawing/2014/main" id="{289A88B9-1F9C-7700-4B6E-E342490B13C8}"/>
              </a:ext>
            </a:extLst>
          </p:cNvPr>
          <p:cNvSpPr txBox="1"/>
          <p:nvPr/>
        </p:nvSpPr>
        <p:spPr>
          <a:xfrm>
            <a:off x="8730247" y="1758838"/>
            <a:ext cx="34014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X 2 pair of swim googles (one spare for the kit bag)</a:t>
            </a:r>
          </a:p>
        </p:txBody>
      </p:sp>
      <p:pic>
        <p:nvPicPr>
          <p:cNvPr id="11" name="Picture 10" descr="A black goggles with black lenses&#10;&#10;Description automatically generated">
            <a:extLst>
              <a:ext uri="{FF2B5EF4-FFF2-40B4-BE49-F238E27FC236}">
                <a16:creationId xmlns:a16="http://schemas.microsoft.com/office/drawing/2014/main" id="{FA952BDD-FB2B-3726-92E5-958586CBE3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92535" y="181264"/>
            <a:ext cx="1550235" cy="1550235"/>
          </a:xfrm>
          <a:prstGeom prst="rect">
            <a:avLst/>
          </a:prstGeom>
        </p:spPr>
      </p:pic>
      <p:pic>
        <p:nvPicPr>
          <p:cNvPr id="1028" name="Picture 4" descr="Arena Swimming Kickboard Pink Unisex One Size 5874">
            <a:extLst>
              <a:ext uri="{FF2B5EF4-FFF2-40B4-BE49-F238E27FC236}">
                <a16:creationId xmlns:a16="http://schemas.microsoft.com/office/drawing/2014/main" id="{3D55281F-F2A5-F7A7-D33C-8B971D49BD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7271" y="4148161"/>
            <a:ext cx="1276350" cy="18832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ena Kids' Junior Swim Fin">
            <a:extLst>
              <a:ext uri="{FF2B5EF4-FFF2-40B4-BE49-F238E27FC236}">
                <a16:creationId xmlns:a16="http://schemas.microsoft.com/office/drawing/2014/main" id="{8BC8E075-3CF3-4C40-D961-D394056AA8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3515" y="4066848"/>
            <a:ext cx="1609725" cy="2000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ED2E78-B8BA-3D10-AD04-10B952CC5BB5}"/>
              </a:ext>
            </a:extLst>
          </p:cNvPr>
          <p:cNvSpPr txBox="1"/>
          <p:nvPr/>
        </p:nvSpPr>
        <p:spPr>
          <a:xfrm>
            <a:off x="5142434" y="6132962"/>
            <a:ext cx="33095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Short F</a:t>
            </a: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ins (JE upwards)or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      Power Fins (</a:t>
            </a:r>
            <a:r>
              <a:rPr lang="en-GB" dirty="0">
                <a:solidFill>
                  <a:prstClr val="white"/>
                </a:solidFill>
                <a:latin typeface="Avenir Next LT Pro"/>
              </a:rPr>
              <a:t>J1 upwards</a:t>
            </a: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a:t>
            </a:r>
          </a:p>
        </p:txBody>
      </p:sp>
      <p:pic>
        <p:nvPicPr>
          <p:cNvPr id="1034" name="Picture 10" descr="Arena Powerfin Pro Ii Fins - Lime">
            <a:extLst>
              <a:ext uri="{FF2B5EF4-FFF2-40B4-BE49-F238E27FC236}">
                <a16:creationId xmlns:a16="http://schemas.microsoft.com/office/drawing/2014/main" id="{D26C91BA-715D-03A7-23E7-0B57A0527AE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5014" y="4193874"/>
            <a:ext cx="1707473" cy="18832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ena Tracks Junior Children's Unisex Competition Swimming Goggles Mirrored, UV Protection, Anti-Fog Coating, Silver/Black/Fluo Yellow (53), One Size">
            <a:extLst>
              <a:ext uri="{FF2B5EF4-FFF2-40B4-BE49-F238E27FC236}">
                <a16:creationId xmlns:a16="http://schemas.microsoft.com/office/drawing/2014/main" id="{9CE99FF8-CE8F-E80E-8A56-F33E4D319DD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40514" y="186575"/>
            <a:ext cx="1550236" cy="15502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6A24FFD-195D-2364-FD53-3408C4C8EDD1}"/>
              </a:ext>
            </a:extLst>
          </p:cNvPr>
          <p:cNvSpPr txBox="1"/>
          <p:nvPr/>
        </p:nvSpPr>
        <p:spPr>
          <a:xfrm>
            <a:off x="10114278" y="5834779"/>
            <a:ext cx="17074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venir Next LT Pro"/>
                <a:ea typeface="+mn-ea"/>
                <a:cs typeface="+mn-cs"/>
              </a:rPr>
              <a:t>Paddles </a:t>
            </a:r>
            <a:r>
              <a:rPr lang="en-GB" dirty="0">
                <a:solidFill>
                  <a:prstClr val="white"/>
                </a:solidFill>
                <a:latin typeface="Avenir Next LT Pro"/>
              </a:rPr>
              <a:t>J1 upwards</a:t>
            </a: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1038" name="Picture 14" descr="Finis Agility Floating Paddles Medium">
            <a:extLst>
              <a:ext uri="{FF2B5EF4-FFF2-40B4-BE49-F238E27FC236}">
                <a16:creationId xmlns:a16="http://schemas.microsoft.com/office/drawing/2014/main" id="{1B493DD8-91BC-B849-1612-19B72C98F7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65742" y="4196787"/>
            <a:ext cx="1477328" cy="1477328"/>
          </a:xfrm>
          <a:prstGeom prst="rect">
            <a:avLst/>
          </a:prstGeom>
          <a:noFill/>
          <a:extLst>
            <a:ext uri="{909E8E84-426E-40DD-AFC4-6F175D3DCCD1}">
              <a14:hiddenFill xmlns:a14="http://schemas.microsoft.com/office/drawing/2010/main">
                <a:solidFill>
                  <a:srgbClr val="FFFFFF"/>
                </a:solidFill>
              </a14:hiddenFill>
            </a:ext>
          </a:extLst>
        </p:spPr>
      </p:pic>
      <p:pic>
        <p:nvPicPr>
          <p:cNvPr id="32" name="Audio 31">
            <a:hlinkClick r:id="" action="ppaction://media"/>
            <a:extLst>
              <a:ext uri="{FF2B5EF4-FFF2-40B4-BE49-F238E27FC236}">
                <a16:creationId xmlns:a16="http://schemas.microsoft.com/office/drawing/2014/main" id="{C2D18F48-0928-FCB8-3A39-A19367E4580C}"/>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57870158"/>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1" name="Freeform: Shape 1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Oval 1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useBgFill="1">
        <p:nvSpPr>
          <p:cNvPr id="16" name="Rectangle 1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21078-F7D4-E860-7FE4-AA2D30601BBD}"/>
              </a:ext>
            </a:extLst>
          </p:cNvPr>
          <p:cNvSpPr>
            <a:spLocks noGrp="1"/>
          </p:cNvSpPr>
          <p:nvPr>
            <p:ph type="title" idx="4294967295"/>
          </p:nvPr>
        </p:nvSpPr>
        <p:spPr>
          <a:xfrm>
            <a:off x="982980" y="549276"/>
            <a:ext cx="10344150" cy="1055992"/>
          </a:xfrm>
        </p:spPr>
        <p:txBody>
          <a:bodyPr vert="horz" wrap="square" lIns="0" tIns="0" rIns="0" bIns="0" rtlCol="0" anchor="b" anchorCtr="0">
            <a:normAutofit fontScale="90000"/>
          </a:bodyPr>
          <a:lstStyle/>
          <a:p>
            <a:pPr>
              <a:lnSpc>
                <a:spcPct val="90000"/>
              </a:lnSpc>
            </a:pPr>
            <a:r>
              <a:rPr lang="en-US" dirty="0"/>
              <a:t>Useful links as you begin or continue  your journey with BSC:</a:t>
            </a:r>
          </a:p>
        </p:txBody>
      </p:sp>
      <p:sp>
        <p:nvSpPr>
          <p:cNvPr id="3" name="Content Placeholder 2">
            <a:extLst>
              <a:ext uri="{FF2B5EF4-FFF2-40B4-BE49-F238E27FC236}">
                <a16:creationId xmlns:a16="http://schemas.microsoft.com/office/drawing/2014/main" id="{4C25D57F-CEA6-C266-82F0-D0752389300A}"/>
              </a:ext>
            </a:extLst>
          </p:cNvPr>
          <p:cNvSpPr>
            <a:spLocks noGrp="1"/>
          </p:cNvSpPr>
          <p:nvPr>
            <p:ph idx="4294967295"/>
          </p:nvPr>
        </p:nvSpPr>
        <p:spPr>
          <a:xfrm>
            <a:off x="550863" y="2677306"/>
            <a:ext cx="5437187" cy="3415519"/>
          </a:xfrm>
        </p:spPr>
        <p:txBody>
          <a:bodyPr vert="horz" wrap="square" lIns="0" tIns="0" rIns="0" bIns="0" rtlCol="0" anchor="t">
            <a:normAutofit/>
          </a:bodyPr>
          <a:lstStyle/>
          <a:p>
            <a:r>
              <a:rPr lang="en-US" sz="2000" b="1">
                <a:hlinkClick r:id="rId4"/>
              </a:rPr>
              <a:t>https://swimireland.ie/wp-content/uploads/sites/2/2024/02/Person-on-duty-February-2024.docx</a:t>
            </a:r>
            <a:r>
              <a:rPr lang="en-US" sz="2000" b="1"/>
              <a:t> </a:t>
            </a:r>
          </a:p>
          <a:p>
            <a:endParaRPr lang="en-US" sz="2000"/>
          </a:p>
          <a:p>
            <a:r>
              <a:rPr lang="en-US" sz="2000">
                <a:hlinkClick r:id="rId5"/>
              </a:rPr>
              <a:t>https://www.swimulster.com/wp-content/uploads/2025/09/Draft-Competition-Calendar-2025-2026-v388.xlsx-Read-Only.pdf</a:t>
            </a:r>
            <a:r>
              <a:rPr lang="en-US" sz="2000"/>
              <a:t> </a:t>
            </a:r>
          </a:p>
        </p:txBody>
      </p:sp>
      <p:pic>
        <p:nvPicPr>
          <p:cNvPr id="7" name="Graphic 6" descr="Link">
            <a:extLst>
              <a:ext uri="{FF2B5EF4-FFF2-40B4-BE49-F238E27FC236}">
                <a16:creationId xmlns:a16="http://schemas.microsoft.com/office/drawing/2014/main" id="{74646155-8595-E620-B8F7-EB6D479CBA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24675" y="1072039"/>
            <a:ext cx="4713922" cy="4713922"/>
          </a:xfrm>
          <a:custGeom>
            <a:avLst/>
            <a:gdLst/>
            <a:ahLst/>
            <a:cxnLst/>
            <a:rect l="l" t="t" r="r" b="b"/>
            <a:pathLst>
              <a:path w="4713922" h="5759450">
                <a:moveTo>
                  <a:pt x="0" y="0"/>
                </a:moveTo>
                <a:lnTo>
                  <a:pt x="4713922" y="0"/>
                </a:lnTo>
                <a:lnTo>
                  <a:pt x="4713922" y="5759450"/>
                </a:lnTo>
                <a:lnTo>
                  <a:pt x="0" y="5759450"/>
                </a:lnTo>
                <a:close/>
              </a:path>
            </a:pathLst>
          </a:custGeom>
        </p:spPr>
      </p:pic>
      <p:pic>
        <p:nvPicPr>
          <p:cNvPr id="17" name="Audio 16">
            <a:hlinkClick r:id="" action="ppaction://media"/>
            <a:extLst>
              <a:ext uri="{FF2B5EF4-FFF2-40B4-BE49-F238E27FC236}">
                <a16:creationId xmlns:a16="http://schemas.microsoft.com/office/drawing/2014/main" id="{6F4CC33A-981A-0F79-1228-329A7D9E54B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67820388"/>
      </p:ext>
    </p:extLst>
  </p:cSld>
  <p:clrMapOvr>
    <a:masterClrMapping/>
  </p:clrMapOvr>
  <mc:AlternateContent xmlns:mc="http://schemas.openxmlformats.org/markup-compatibility/2006" xmlns:p14="http://schemas.microsoft.com/office/powerpoint/2010/main">
    <mc:Choice Requires="p14">
      <p:transition spd="slow" p14:dur="2000" advTm="40151"/>
    </mc:Choice>
    <mc:Fallback xmlns="">
      <p:transition spd="slow" advTm="40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390AFFD-AC25-FE6D-D497-92EB27D055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pic>
        <p:nvPicPr>
          <p:cNvPr id="5" name="Picture 4">
            <a:extLst>
              <a:ext uri="{FF2B5EF4-FFF2-40B4-BE49-F238E27FC236}">
                <a16:creationId xmlns:a16="http://schemas.microsoft.com/office/drawing/2014/main" id="{F136564E-453F-C3AA-105B-D5FF6248410E}"/>
              </a:ext>
            </a:extLst>
          </p:cNvPr>
          <p:cNvPicPr>
            <a:picLocks noChangeAspect="1"/>
          </p:cNvPicPr>
          <p:nvPr/>
        </p:nvPicPr>
        <p:blipFill>
          <a:blip r:embed="rId5"/>
          <a:srcRect l="16126" t="26333" r="17406" b="8667"/>
          <a:stretch/>
        </p:blipFill>
        <p:spPr>
          <a:xfrm>
            <a:off x="0" y="54651"/>
            <a:ext cx="12268785" cy="6748698"/>
          </a:xfrm>
          <a:prstGeom prst="rect">
            <a:avLst/>
          </a:prstGeom>
        </p:spPr>
      </p:pic>
    </p:spTree>
    <p:extLst>
      <p:ext uri="{BB962C8B-B14F-4D97-AF65-F5344CB8AC3E}">
        <p14:creationId xmlns:p14="http://schemas.microsoft.com/office/powerpoint/2010/main" val="3648165793"/>
      </p:ext>
    </p:extLst>
  </p:cSld>
  <p:clrMapOvr>
    <a:masterClrMapping/>
  </p:clrMapOvr>
  <mc:AlternateContent xmlns:mc="http://schemas.openxmlformats.org/markup-compatibility/2006" xmlns:p14="http://schemas.microsoft.com/office/powerpoint/2010/main">
    <mc:Choice Requires="p14">
      <p:transition spd="slow" p14:dur="1600" advClick="0" advTm="12570">
        <p14:prism isContent="1" isInverted="1"/>
      </p:transition>
    </mc:Choice>
    <mc:Fallback xmlns="">
      <p:transition spd="slow" advClick="0" advTm="12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EBF4-FB3A-18C5-2A0E-235A83799469}"/>
              </a:ext>
            </a:extLst>
          </p:cNvPr>
          <p:cNvSpPr>
            <a:spLocks noGrp="1"/>
          </p:cNvSpPr>
          <p:nvPr>
            <p:ph type="ctrTitle" idx="4294967295"/>
          </p:nvPr>
        </p:nvSpPr>
        <p:spPr>
          <a:xfrm>
            <a:off x="2690813" y="263525"/>
            <a:ext cx="9501187" cy="792163"/>
          </a:xfrm>
        </p:spPr>
        <p:txBody>
          <a:bodyPr anchor="b">
            <a:noAutofit/>
          </a:bodyPr>
          <a:lstStyle/>
          <a:p>
            <a:r>
              <a:rPr lang="en-GB" sz="4400" b="1" dirty="0">
                <a:solidFill>
                  <a:srgbClr val="FFC000"/>
                </a:solidFill>
                <a:latin typeface="Arial" panose="020B0604020202020204" pitchFamily="34" charset="0"/>
                <a:cs typeface="Arial" panose="020B0604020202020204" pitchFamily="34" charset="0"/>
              </a:rPr>
              <a:t>Mission and Philosophy of BSC </a:t>
            </a:r>
          </a:p>
        </p:txBody>
      </p:sp>
      <p:pic>
        <p:nvPicPr>
          <p:cNvPr id="5" name="Picture 4" descr="A screenshot of a computer&#10;&#10;Description automatically generated">
            <a:extLst>
              <a:ext uri="{FF2B5EF4-FFF2-40B4-BE49-F238E27FC236}">
                <a16:creationId xmlns:a16="http://schemas.microsoft.com/office/drawing/2014/main" id="{CD88FFC6-BE79-5CC6-EA4D-2EDCCBC1C97A}"/>
              </a:ext>
            </a:extLst>
          </p:cNvPr>
          <p:cNvPicPr>
            <a:picLocks noChangeAspect="1"/>
          </p:cNvPicPr>
          <p:nvPr/>
        </p:nvPicPr>
        <p:blipFill rotWithShape="1">
          <a:blip r:embed="rId5"/>
          <a:srcRect l="39311" t="28812" r="40861" b="33486"/>
          <a:stretch/>
        </p:blipFill>
        <p:spPr>
          <a:xfrm>
            <a:off x="339353" y="171450"/>
            <a:ext cx="1135117" cy="1214084"/>
          </a:xfrm>
          <a:custGeom>
            <a:avLst/>
            <a:gdLst/>
            <a:ahLst/>
            <a:cxnLst/>
            <a:rect l="l" t="t" r="r" b="b"/>
            <a:pathLst>
              <a:path w="5102225" h="5761037">
                <a:moveTo>
                  <a:pt x="0" y="0"/>
                </a:moveTo>
                <a:lnTo>
                  <a:pt x="5102225" y="0"/>
                </a:lnTo>
                <a:lnTo>
                  <a:pt x="5102225" y="5761037"/>
                </a:lnTo>
                <a:lnTo>
                  <a:pt x="0" y="5761037"/>
                </a:lnTo>
                <a:close/>
              </a:path>
            </a:pathLst>
          </a:custGeom>
        </p:spPr>
      </p:pic>
      <p:pic>
        <p:nvPicPr>
          <p:cNvPr id="16" name="Audio 15">
            <a:hlinkClick r:id="" action="ppaction://media"/>
            <a:extLst>
              <a:ext uri="{FF2B5EF4-FFF2-40B4-BE49-F238E27FC236}">
                <a16:creationId xmlns:a16="http://schemas.microsoft.com/office/drawing/2014/main" id="{279F5CA9-A58F-B82A-55E3-1F2ED115389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240818" y="5326954"/>
            <a:ext cx="2057400" cy="2057400"/>
          </a:xfrm>
          <a:prstGeom prst="ellipse">
            <a:avLst/>
          </a:prstGeom>
        </p:spPr>
      </p:pic>
      <p:graphicFrame>
        <p:nvGraphicFramePr>
          <p:cNvPr id="23" name="TextBox 8">
            <a:extLst>
              <a:ext uri="{FF2B5EF4-FFF2-40B4-BE49-F238E27FC236}">
                <a16:creationId xmlns:a16="http://schemas.microsoft.com/office/drawing/2014/main" id="{22B85E34-7698-7260-333F-144B2B18D220}"/>
              </a:ext>
            </a:extLst>
          </p:cNvPr>
          <p:cNvGraphicFramePr/>
          <p:nvPr/>
        </p:nvGraphicFramePr>
        <p:xfrm>
          <a:off x="339353" y="1531046"/>
          <a:ext cx="11640212" cy="526297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78214032"/>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DD08D3C-E9DB-40DA-1863-BDA7654FAA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25504" y="3621024"/>
            <a:ext cx="2057400" cy="2057400"/>
          </a:xfrm>
          <a:prstGeom prst="ellipse">
            <a:avLst/>
          </a:prstGeom>
        </p:spPr>
      </p:pic>
      <p:pic>
        <p:nvPicPr>
          <p:cNvPr id="5" name="Picture 4">
            <a:extLst>
              <a:ext uri="{FF2B5EF4-FFF2-40B4-BE49-F238E27FC236}">
                <a16:creationId xmlns:a16="http://schemas.microsoft.com/office/drawing/2014/main" id="{E1809D1B-2927-8032-F953-58D15A90D814}"/>
              </a:ext>
            </a:extLst>
          </p:cNvPr>
          <p:cNvPicPr>
            <a:picLocks noChangeAspect="1"/>
          </p:cNvPicPr>
          <p:nvPr/>
        </p:nvPicPr>
        <p:blipFill>
          <a:blip r:embed="rId5"/>
          <a:srcRect l="16782" t="24499" r="17312" b="11334"/>
          <a:stretch/>
        </p:blipFill>
        <p:spPr>
          <a:xfrm>
            <a:off x="332597" y="125730"/>
            <a:ext cx="11750307" cy="6435090"/>
          </a:xfrm>
          <a:prstGeom prst="rect">
            <a:avLst/>
          </a:prstGeom>
        </p:spPr>
      </p:pic>
    </p:spTree>
    <p:extLst>
      <p:ext uri="{BB962C8B-B14F-4D97-AF65-F5344CB8AC3E}">
        <p14:creationId xmlns:p14="http://schemas.microsoft.com/office/powerpoint/2010/main" val="3842898066"/>
      </p:ext>
    </p:extLst>
  </p:cSld>
  <p:clrMapOvr>
    <a:masterClrMapping/>
  </p:clrMapOvr>
  <mc:AlternateContent xmlns:mc="http://schemas.openxmlformats.org/markup-compatibility/2006" xmlns:p14="http://schemas.microsoft.com/office/powerpoint/2010/main">
    <mc:Choice Requires="p14">
      <p:transition spd="slow" p14:dur="1600" advClick="0" advTm="33310">
        <p14:prism isContent="1" isInverted="1"/>
      </p:transition>
    </mc:Choice>
    <mc:Fallback xmlns="">
      <p:transition spd="slow" advClick="0" advTm="333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4F0040-7135-9AC2-DD4F-D35680CB9925}"/>
              </a:ext>
            </a:extLst>
          </p:cNvPr>
          <p:cNvSpPr txBox="1"/>
          <p:nvPr/>
        </p:nvSpPr>
        <p:spPr>
          <a:xfrm>
            <a:off x="443198" y="3606207"/>
            <a:ext cx="2474887" cy="830997"/>
          </a:xfrm>
          <a:prstGeom prst="rect">
            <a:avLst/>
          </a:prstGeom>
          <a:noFill/>
        </p:spPr>
        <p:txBody>
          <a:bodyPr wrap="square" rtlCol="0">
            <a:spAutoFit/>
          </a:bodyPr>
          <a:lstStyle/>
          <a:p>
            <a:pPr algn="ctr"/>
            <a:r>
              <a:rPr lang="en-GB" sz="1600" dirty="0">
                <a:solidFill>
                  <a:srgbClr val="FFC000"/>
                </a:solidFill>
              </a:rPr>
              <a:t>Rachel Hardy</a:t>
            </a:r>
          </a:p>
          <a:p>
            <a:pPr algn="ctr"/>
            <a:r>
              <a:rPr lang="en-GB" sz="1600" b="1" dirty="0">
                <a:solidFill>
                  <a:srgbClr val="FFC000"/>
                </a:solidFill>
              </a:rPr>
              <a:t>Chairperson</a:t>
            </a:r>
            <a:endParaRPr lang="en-GB" sz="1600" b="1" dirty="0"/>
          </a:p>
          <a:p>
            <a:pPr algn="ctr"/>
            <a:r>
              <a:rPr lang="en-GB" sz="1600" b="0" i="0" u="none" strike="noStrike" dirty="0">
                <a:effectLst/>
                <a:latin typeface="Roboto" panose="02000000000000000000" pitchFamily="2" charset="0"/>
                <a:hlinkClick r:id="rId4">
                  <a:extLst>
                    <a:ext uri="{A12FA001-AC4F-418D-AE19-62706E023703}">
                      <ahyp:hlinkClr xmlns:ahyp="http://schemas.microsoft.com/office/drawing/2018/hyperlinkcolor" val="tx"/>
                    </a:ext>
                  </a:extLst>
                </a:hlinkClick>
              </a:rPr>
              <a:t>chair@bangorsc.co.uk</a:t>
            </a:r>
            <a:endParaRPr lang="en-GB" sz="1600" dirty="0"/>
          </a:p>
        </p:txBody>
      </p:sp>
      <p:sp>
        <p:nvSpPr>
          <p:cNvPr id="9" name="TextBox 8">
            <a:extLst>
              <a:ext uri="{FF2B5EF4-FFF2-40B4-BE49-F238E27FC236}">
                <a16:creationId xmlns:a16="http://schemas.microsoft.com/office/drawing/2014/main" id="{CC781958-2319-AC15-90F5-5EE95017CF6A}"/>
              </a:ext>
            </a:extLst>
          </p:cNvPr>
          <p:cNvSpPr txBox="1"/>
          <p:nvPr/>
        </p:nvSpPr>
        <p:spPr>
          <a:xfrm>
            <a:off x="3993889" y="524846"/>
            <a:ext cx="4521966" cy="707886"/>
          </a:xfrm>
          <a:prstGeom prst="rect">
            <a:avLst/>
          </a:prstGeom>
          <a:noFill/>
        </p:spPr>
        <p:txBody>
          <a:bodyPr wrap="square">
            <a:spAutoFit/>
          </a:bodyPr>
          <a:lstStyle/>
          <a:p>
            <a:r>
              <a:rPr lang="en-GB" sz="4000" b="1" dirty="0">
                <a:solidFill>
                  <a:srgbClr val="FFC000"/>
                </a:solidFill>
                <a:latin typeface="Arial" panose="020B0604020202020204" pitchFamily="34" charset="0"/>
                <a:cs typeface="Arial" panose="020B0604020202020204" pitchFamily="34" charset="0"/>
              </a:rPr>
              <a:t>BSC Committee</a:t>
            </a:r>
          </a:p>
        </p:txBody>
      </p:sp>
      <p:pic>
        <p:nvPicPr>
          <p:cNvPr id="10" name="Picture 9" descr="A screenshot of a computer&#10;&#10;Description automatically generated">
            <a:extLst>
              <a:ext uri="{FF2B5EF4-FFF2-40B4-BE49-F238E27FC236}">
                <a16:creationId xmlns:a16="http://schemas.microsoft.com/office/drawing/2014/main" id="{D4E5324E-99FA-524A-6BF1-377748697698}"/>
              </a:ext>
            </a:extLst>
          </p:cNvPr>
          <p:cNvPicPr>
            <a:picLocks noChangeAspect="1"/>
          </p:cNvPicPr>
          <p:nvPr/>
        </p:nvPicPr>
        <p:blipFill rotWithShape="1">
          <a:blip r:embed="rId5"/>
          <a:srcRect l="39311" t="28812" r="40861" b="33486"/>
          <a:stretch/>
        </p:blipFill>
        <p:spPr>
          <a:xfrm>
            <a:off x="10576951" y="219404"/>
            <a:ext cx="1404060" cy="1501737"/>
          </a:xfrm>
          <a:custGeom>
            <a:avLst/>
            <a:gdLst/>
            <a:ahLst/>
            <a:cxnLst/>
            <a:rect l="l" t="t" r="r" b="b"/>
            <a:pathLst>
              <a:path w="5102225" h="5761037">
                <a:moveTo>
                  <a:pt x="0" y="0"/>
                </a:moveTo>
                <a:lnTo>
                  <a:pt x="5102225" y="0"/>
                </a:lnTo>
                <a:lnTo>
                  <a:pt x="5102225" y="5761037"/>
                </a:lnTo>
                <a:lnTo>
                  <a:pt x="0" y="5761037"/>
                </a:lnTo>
                <a:close/>
              </a:path>
            </a:pathLst>
          </a:custGeom>
        </p:spPr>
      </p:pic>
      <p:sp>
        <p:nvSpPr>
          <p:cNvPr id="19" name="TextBox 18">
            <a:extLst>
              <a:ext uri="{FF2B5EF4-FFF2-40B4-BE49-F238E27FC236}">
                <a16:creationId xmlns:a16="http://schemas.microsoft.com/office/drawing/2014/main" id="{4881FF4B-3974-28EF-3B2A-B89D689357C7}"/>
              </a:ext>
            </a:extLst>
          </p:cNvPr>
          <p:cNvSpPr txBox="1"/>
          <p:nvPr/>
        </p:nvSpPr>
        <p:spPr>
          <a:xfrm>
            <a:off x="9415676" y="3550288"/>
            <a:ext cx="1784379" cy="584775"/>
          </a:xfrm>
          <a:prstGeom prst="rect">
            <a:avLst/>
          </a:prstGeom>
          <a:noFill/>
        </p:spPr>
        <p:txBody>
          <a:bodyPr wrap="square" rtlCol="0">
            <a:spAutoFit/>
          </a:bodyPr>
          <a:lstStyle/>
          <a:p>
            <a:pPr algn="ctr"/>
            <a:r>
              <a:rPr lang="en-GB" sz="1600" dirty="0"/>
              <a:t>Rachel Smyth</a:t>
            </a:r>
          </a:p>
          <a:p>
            <a:pPr algn="ctr"/>
            <a:r>
              <a:rPr lang="en-GB" sz="1600" b="1" dirty="0"/>
              <a:t>Gala Secretary</a:t>
            </a:r>
          </a:p>
        </p:txBody>
      </p:sp>
      <p:sp>
        <p:nvSpPr>
          <p:cNvPr id="20" name="TextBox 19">
            <a:extLst>
              <a:ext uri="{FF2B5EF4-FFF2-40B4-BE49-F238E27FC236}">
                <a16:creationId xmlns:a16="http://schemas.microsoft.com/office/drawing/2014/main" id="{3DB57100-EECD-00AC-7D23-16D8E217615D}"/>
              </a:ext>
            </a:extLst>
          </p:cNvPr>
          <p:cNvSpPr txBox="1"/>
          <p:nvPr/>
        </p:nvSpPr>
        <p:spPr>
          <a:xfrm>
            <a:off x="3107660" y="3515697"/>
            <a:ext cx="2598946" cy="830997"/>
          </a:xfrm>
          <a:prstGeom prst="rect">
            <a:avLst/>
          </a:prstGeom>
          <a:noFill/>
        </p:spPr>
        <p:txBody>
          <a:bodyPr wrap="square" rtlCol="0">
            <a:spAutoFit/>
          </a:bodyPr>
          <a:lstStyle/>
          <a:p>
            <a:pPr algn="ctr"/>
            <a:r>
              <a:rPr lang="en-GB" sz="1600" dirty="0"/>
              <a:t>Caroline Kirwan</a:t>
            </a:r>
          </a:p>
          <a:p>
            <a:pPr algn="ctr"/>
            <a:r>
              <a:rPr lang="en-GB" sz="1600" b="1" dirty="0"/>
              <a:t>Secretary</a:t>
            </a:r>
          </a:p>
          <a:p>
            <a:pPr algn="ctr"/>
            <a:r>
              <a:rPr lang="en-GB" sz="1600" b="0" i="0" u="none" strike="noStrike" dirty="0">
                <a:effectLst/>
                <a:latin typeface="Roboto" panose="02000000000000000000" pitchFamily="2" charset="0"/>
                <a:hlinkClick r:id="rId6">
                  <a:extLst>
                    <a:ext uri="{A12FA001-AC4F-418D-AE19-62706E023703}">
                      <ahyp:hlinkClr xmlns:ahyp="http://schemas.microsoft.com/office/drawing/2018/hyperlinkcolor" val="tx"/>
                    </a:ext>
                  </a:extLst>
                </a:hlinkClick>
              </a:rPr>
              <a:t>secretary@bangorsc.co.uk</a:t>
            </a:r>
            <a:endParaRPr lang="en-GB" sz="1600" dirty="0"/>
          </a:p>
        </p:txBody>
      </p:sp>
      <p:sp>
        <p:nvSpPr>
          <p:cNvPr id="21" name="TextBox 20">
            <a:extLst>
              <a:ext uri="{FF2B5EF4-FFF2-40B4-BE49-F238E27FC236}">
                <a16:creationId xmlns:a16="http://schemas.microsoft.com/office/drawing/2014/main" id="{DA039FE8-32E7-B438-2FE6-C7D568978500}"/>
              </a:ext>
            </a:extLst>
          </p:cNvPr>
          <p:cNvSpPr txBox="1"/>
          <p:nvPr/>
        </p:nvSpPr>
        <p:spPr>
          <a:xfrm>
            <a:off x="6554606" y="6186644"/>
            <a:ext cx="2013708" cy="584775"/>
          </a:xfrm>
          <a:prstGeom prst="rect">
            <a:avLst/>
          </a:prstGeom>
          <a:noFill/>
        </p:spPr>
        <p:txBody>
          <a:bodyPr wrap="square" rtlCol="0">
            <a:spAutoFit/>
          </a:bodyPr>
          <a:lstStyle/>
          <a:p>
            <a:pPr algn="ctr"/>
            <a:r>
              <a:rPr lang="en-GB" sz="1600" dirty="0"/>
              <a:t>Steven Lavery</a:t>
            </a:r>
          </a:p>
          <a:p>
            <a:pPr algn="ctr"/>
            <a:r>
              <a:rPr lang="en-GB" sz="1600" dirty="0"/>
              <a:t> </a:t>
            </a:r>
            <a:r>
              <a:rPr lang="en-GB" sz="1600" b="1" dirty="0"/>
              <a:t>Children’s Officer</a:t>
            </a:r>
          </a:p>
        </p:txBody>
      </p:sp>
      <p:sp>
        <p:nvSpPr>
          <p:cNvPr id="23" name="TextBox 22">
            <a:extLst>
              <a:ext uri="{FF2B5EF4-FFF2-40B4-BE49-F238E27FC236}">
                <a16:creationId xmlns:a16="http://schemas.microsoft.com/office/drawing/2014/main" id="{3616265D-900E-2D26-08C2-1591FA18D57B}"/>
              </a:ext>
            </a:extLst>
          </p:cNvPr>
          <p:cNvSpPr txBox="1"/>
          <p:nvPr/>
        </p:nvSpPr>
        <p:spPr>
          <a:xfrm>
            <a:off x="6254872" y="3544319"/>
            <a:ext cx="2613176" cy="830997"/>
          </a:xfrm>
          <a:prstGeom prst="rect">
            <a:avLst/>
          </a:prstGeom>
          <a:noFill/>
        </p:spPr>
        <p:txBody>
          <a:bodyPr wrap="square" rtlCol="0">
            <a:spAutoFit/>
          </a:bodyPr>
          <a:lstStyle/>
          <a:p>
            <a:pPr algn="ctr"/>
            <a:r>
              <a:rPr lang="en-GB" sz="1600" dirty="0"/>
              <a:t>Carol Boal </a:t>
            </a:r>
          </a:p>
          <a:p>
            <a:pPr algn="ctr"/>
            <a:r>
              <a:rPr lang="en-GB" sz="1600" b="1" dirty="0"/>
              <a:t>Treasurer</a:t>
            </a:r>
          </a:p>
          <a:p>
            <a:pPr algn="ctr"/>
            <a:r>
              <a:rPr lang="en-GB" sz="1600" b="0" i="0" u="none" strike="noStrike" dirty="0">
                <a:effectLst/>
                <a:latin typeface="Roboto" panose="02000000000000000000" pitchFamily="2" charset="0"/>
                <a:hlinkClick r:id="rId7">
                  <a:extLst>
                    <a:ext uri="{A12FA001-AC4F-418D-AE19-62706E023703}">
                      <ahyp:hlinkClr xmlns:ahyp="http://schemas.microsoft.com/office/drawing/2018/hyperlinkcolor" val="tx"/>
                    </a:ext>
                  </a:extLst>
                </a:hlinkClick>
              </a:rPr>
              <a:t>treasurer@bangorsc.co.uk</a:t>
            </a:r>
            <a:endParaRPr lang="en-GB" sz="1600" dirty="0"/>
          </a:p>
        </p:txBody>
      </p:sp>
      <p:sp>
        <p:nvSpPr>
          <p:cNvPr id="27" name="TextBox 26">
            <a:extLst>
              <a:ext uri="{FF2B5EF4-FFF2-40B4-BE49-F238E27FC236}">
                <a16:creationId xmlns:a16="http://schemas.microsoft.com/office/drawing/2014/main" id="{90A97CED-B0A8-05A3-1B38-2724C8FCD24E}"/>
              </a:ext>
            </a:extLst>
          </p:cNvPr>
          <p:cNvSpPr txBox="1"/>
          <p:nvPr/>
        </p:nvSpPr>
        <p:spPr>
          <a:xfrm>
            <a:off x="3182513" y="6190762"/>
            <a:ext cx="2449237" cy="584775"/>
          </a:xfrm>
          <a:prstGeom prst="rect">
            <a:avLst/>
          </a:prstGeom>
          <a:noFill/>
        </p:spPr>
        <p:txBody>
          <a:bodyPr wrap="square" rtlCol="0">
            <a:spAutoFit/>
          </a:bodyPr>
          <a:lstStyle/>
          <a:p>
            <a:pPr algn="ctr"/>
            <a:r>
              <a:rPr lang="en-GB" sz="1600" dirty="0"/>
              <a:t>Richard Hamilton </a:t>
            </a:r>
          </a:p>
          <a:p>
            <a:pPr algn="ctr"/>
            <a:r>
              <a:rPr lang="en-GB" sz="1600" b="1" dirty="0"/>
              <a:t>IT support &amp; website</a:t>
            </a:r>
          </a:p>
        </p:txBody>
      </p:sp>
      <p:sp>
        <p:nvSpPr>
          <p:cNvPr id="28" name="TextBox 27">
            <a:extLst>
              <a:ext uri="{FF2B5EF4-FFF2-40B4-BE49-F238E27FC236}">
                <a16:creationId xmlns:a16="http://schemas.microsoft.com/office/drawing/2014/main" id="{E09C6931-3014-D34E-5DBA-6CA0FEBB3EDC}"/>
              </a:ext>
            </a:extLst>
          </p:cNvPr>
          <p:cNvSpPr txBox="1"/>
          <p:nvPr/>
        </p:nvSpPr>
        <p:spPr>
          <a:xfrm>
            <a:off x="8817305" y="6186643"/>
            <a:ext cx="2571221" cy="584775"/>
          </a:xfrm>
          <a:prstGeom prst="rect">
            <a:avLst/>
          </a:prstGeom>
          <a:noFill/>
        </p:spPr>
        <p:txBody>
          <a:bodyPr wrap="square" rtlCol="0">
            <a:spAutoFit/>
          </a:bodyPr>
          <a:lstStyle/>
          <a:p>
            <a:pPr algn="ctr"/>
            <a:r>
              <a:rPr lang="en-GB" sz="1600" dirty="0"/>
              <a:t>Catherine Markwell</a:t>
            </a:r>
          </a:p>
          <a:p>
            <a:pPr algn="ctr"/>
            <a:r>
              <a:rPr lang="en-GB" sz="1600" b="1" dirty="0"/>
              <a:t>Membership Secretary</a:t>
            </a:r>
          </a:p>
        </p:txBody>
      </p:sp>
      <p:sp>
        <p:nvSpPr>
          <p:cNvPr id="29" name="TextBox 28">
            <a:extLst>
              <a:ext uri="{FF2B5EF4-FFF2-40B4-BE49-F238E27FC236}">
                <a16:creationId xmlns:a16="http://schemas.microsoft.com/office/drawing/2014/main" id="{AA035297-C029-2F92-1334-2AFDEDA43EFB}"/>
              </a:ext>
            </a:extLst>
          </p:cNvPr>
          <p:cNvSpPr txBox="1"/>
          <p:nvPr/>
        </p:nvSpPr>
        <p:spPr>
          <a:xfrm rot="10800000" flipV="1">
            <a:off x="240021" y="6140287"/>
            <a:ext cx="2041373" cy="584775"/>
          </a:xfrm>
          <a:prstGeom prst="rect">
            <a:avLst/>
          </a:prstGeom>
          <a:noFill/>
        </p:spPr>
        <p:txBody>
          <a:bodyPr wrap="square" rtlCol="0">
            <a:spAutoFit/>
          </a:bodyPr>
          <a:lstStyle/>
          <a:p>
            <a:pPr algn="ctr"/>
            <a:r>
              <a:rPr lang="en-GB" sz="1600" dirty="0"/>
              <a:t>Stephen Moore</a:t>
            </a:r>
          </a:p>
          <a:p>
            <a:pPr algn="ctr"/>
            <a:r>
              <a:rPr lang="en-GB" sz="1600" b="1" dirty="0"/>
              <a:t>Education Officer</a:t>
            </a:r>
          </a:p>
        </p:txBody>
      </p:sp>
      <p:pic>
        <p:nvPicPr>
          <p:cNvPr id="16" name="Audio 15">
            <a:hlinkClick r:id="" action="ppaction://media"/>
            <a:extLst>
              <a:ext uri="{FF2B5EF4-FFF2-40B4-BE49-F238E27FC236}">
                <a16:creationId xmlns:a16="http://schemas.microsoft.com/office/drawing/2014/main" id="{E4A306FD-C0AE-DCCE-AC2E-523CD3F0BC5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471790" y="4634096"/>
            <a:ext cx="2057400" cy="2057400"/>
          </a:xfrm>
          <a:prstGeom prst="ellipse">
            <a:avLst/>
          </a:prstGeom>
        </p:spPr>
      </p:pic>
      <p:pic>
        <p:nvPicPr>
          <p:cNvPr id="17" name="Picture 16" descr="A person sitting at a table&#10;&#10;Description automatically generated">
            <a:extLst>
              <a:ext uri="{FF2B5EF4-FFF2-40B4-BE49-F238E27FC236}">
                <a16:creationId xmlns:a16="http://schemas.microsoft.com/office/drawing/2014/main" id="{471D8C85-01AE-B5C7-12D7-554CB69DE155}"/>
              </a:ext>
            </a:extLst>
          </p:cNvPr>
          <p:cNvPicPr>
            <a:picLocks noChangeAspect="1"/>
          </p:cNvPicPr>
          <p:nvPr/>
        </p:nvPicPr>
        <p:blipFill>
          <a:blip r:embed="rId9">
            <a:extLst>
              <a:ext uri="{28A0092B-C50C-407E-A947-70E740481C1C}">
                <a14:useLocalDpi xmlns:a14="http://schemas.microsoft.com/office/drawing/2010/main" val="0"/>
              </a:ext>
            </a:extLst>
          </a:blip>
          <a:srcRect l="45527" t="3553" r="23398" b="36835"/>
          <a:stretch/>
        </p:blipFill>
        <p:spPr>
          <a:xfrm>
            <a:off x="9459517" y="1721141"/>
            <a:ext cx="1522767" cy="1647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descr="A person smiling at the camera&#10;&#10;Description automatically generated">
            <a:extLst>
              <a:ext uri="{FF2B5EF4-FFF2-40B4-BE49-F238E27FC236}">
                <a16:creationId xmlns:a16="http://schemas.microsoft.com/office/drawing/2014/main" id="{A67948F8-BE69-AFB1-F7C3-F28482B2EB1E}"/>
              </a:ext>
            </a:extLst>
          </p:cNvPr>
          <p:cNvPicPr>
            <a:picLocks noChangeAspect="1"/>
          </p:cNvPicPr>
          <p:nvPr/>
        </p:nvPicPr>
        <p:blipFill>
          <a:blip r:embed="rId10">
            <a:extLst>
              <a:ext uri="{28A0092B-C50C-407E-A947-70E740481C1C}">
                <a14:useLocalDpi xmlns:a14="http://schemas.microsoft.com/office/drawing/2010/main" val="0"/>
              </a:ext>
            </a:extLst>
          </a:blip>
          <a:srcRect l="13862" t="26349" r="14698" b="1200"/>
          <a:stretch/>
        </p:blipFill>
        <p:spPr>
          <a:xfrm>
            <a:off x="841695" y="1764697"/>
            <a:ext cx="1677895" cy="1676987"/>
          </a:xfrm>
          <a:prstGeom prst="ellipse">
            <a:avLst/>
          </a:prstGeom>
          <a:ln w="1905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2" name="Picture 31" descr="A person with a beard&#10;&#10;Description automatically generated">
            <a:extLst>
              <a:ext uri="{FF2B5EF4-FFF2-40B4-BE49-F238E27FC236}">
                <a16:creationId xmlns:a16="http://schemas.microsoft.com/office/drawing/2014/main" id="{39922874-7CC8-C561-C6C7-A21590E04F19}"/>
              </a:ext>
            </a:extLst>
          </p:cNvPr>
          <p:cNvPicPr>
            <a:picLocks noChangeAspect="1"/>
          </p:cNvPicPr>
          <p:nvPr/>
        </p:nvPicPr>
        <p:blipFill>
          <a:blip r:embed="rId11">
            <a:extLst>
              <a:ext uri="{28A0092B-C50C-407E-A947-70E740481C1C}">
                <a14:useLocalDpi xmlns:a14="http://schemas.microsoft.com/office/drawing/2010/main" val="0"/>
              </a:ext>
            </a:extLst>
          </a:blip>
          <a:srcRect t="15396"/>
          <a:stretch/>
        </p:blipFill>
        <p:spPr>
          <a:xfrm>
            <a:off x="456250" y="4601729"/>
            <a:ext cx="1544125" cy="15049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Picture 33" descr="A person in a green shirt&#10;&#10;Description automatically generated">
            <a:extLst>
              <a:ext uri="{FF2B5EF4-FFF2-40B4-BE49-F238E27FC236}">
                <a16:creationId xmlns:a16="http://schemas.microsoft.com/office/drawing/2014/main" id="{AEFA3FDB-17A9-F4AA-6185-C1DFC8CFB9CF}"/>
              </a:ext>
            </a:extLst>
          </p:cNvPr>
          <p:cNvPicPr>
            <a:picLocks noChangeAspect="1"/>
          </p:cNvPicPr>
          <p:nvPr/>
        </p:nvPicPr>
        <p:blipFill>
          <a:blip r:embed="rId12">
            <a:extLst>
              <a:ext uri="{28A0092B-C50C-407E-A947-70E740481C1C}">
                <a14:useLocalDpi xmlns:a14="http://schemas.microsoft.com/office/drawing/2010/main" val="0"/>
              </a:ext>
            </a:extLst>
          </a:blip>
          <a:srcRect l="25964" t="10091" r="9686"/>
          <a:stretch/>
        </p:blipFill>
        <p:spPr>
          <a:xfrm>
            <a:off x="3575900" y="1824405"/>
            <a:ext cx="1662465" cy="1543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person smiling at the camera&#10;&#10;Description automatically generated">
            <a:extLst>
              <a:ext uri="{FF2B5EF4-FFF2-40B4-BE49-F238E27FC236}">
                <a16:creationId xmlns:a16="http://schemas.microsoft.com/office/drawing/2014/main" id="{02858A77-8AC4-F366-1312-AFB907C5C76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8816" y="1800823"/>
            <a:ext cx="1633148" cy="1567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 person with blonde hair&#10;&#10;Description automatically generated">
            <a:extLst>
              <a:ext uri="{FF2B5EF4-FFF2-40B4-BE49-F238E27FC236}">
                <a16:creationId xmlns:a16="http://schemas.microsoft.com/office/drawing/2014/main" id="{98C56C2B-882C-81F7-B955-9E5F75BA21F6}"/>
              </a:ext>
            </a:extLst>
          </p:cNvPr>
          <p:cNvPicPr>
            <a:picLocks noChangeAspect="1"/>
          </p:cNvPicPr>
          <p:nvPr/>
        </p:nvPicPr>
        <p:blipFill>
          <a:blip r:embed="rId14">
            <a:extLst>
              <a:ext uri="{28A0092B-C50C-407E-A947-70E740481C1C}">
                <a14:useLocalDpi xmlns:a14="http://schemas.microsoft.com/office/drawing/2010/main" val="0"/>
              </a:ext>
            </a:extLst>
          </a:blip>
          <a:srcRect t="21111" b="10465"/>
          <a:stretch/>
        </p:blipFill>
        <p:spPr>
          <a:xfrm>
            <a:off x="9298049" y="4530227"/>
            <a:ext cx="1609735" cy="1581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in a suit&#10;&#10;Description automatically generated">
            <a:extLst>
              <a:ext uri="{FF2B5EF4-FFF2-40B4-BE49-F238E27FC236}">
                <a16:creationId xmlns:a16="http://schemas.microsoft.com/office/drawing/2014/main" id="{928429AA-38FC-3584-55C0-62CDD9D087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57672" y="4518304"/>
            <a:ext cx="1544125" cy="1581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A person in a striped shirt&#10;&#10;Description automatically generated">
            <a:extLst>
              <a:ext uri="{FF2B5EF4-FFF2-40B4-BE49-F238E27FC236}">
                <a16:creationId xmlns:a16="http://schemas.microsoft.com/office/drawing/2014/main" id="{651BB375-1441-E55C-F7C5-2B6CA77B163C}"/>
              </a:ext>
            </a:extLst>
          </p:cNvPr>
          <p:cNvPicPr>
            <a:picLocks noChangeAspect="1"/>
          </p:cNvPicPr>
          <p:nvPr/>
        </p:nvPicPr>
        <p:blipFill>
          <a:blip r:embed="rId16">
            <a:extLst>
              <a:ext uri="{28A0092B-C50C-407E-A947-70E740481C1C}">
                <a14:useLocalDpi xmlns:a14="http://schemas.microsoft.com/office/drawing/2010/main" val="0"/>
              </a:ext>
            </a:extLst>
          </a:blip>
          <a:srcRect l="22328" r="14166" b="35144"/>
          <a:stretch/>
        </p:blipFill>
        <p:spPr>
          <a:xfrm>
            <a:off x="3575900" y="4563239"/>
            <a:ext cx="1525014" cy="1581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03606556"/>
      </p:ext>
    </p:extLst>
  </p:cSld>
  <p:clrMapOvr>
    <a:masterClrMapping/>
  </p:clrMapOvr>
  <mc:AlternateContent xmlns:mc="http://schemas.openxmlformats.org/markup-compatibility/2006" xmlns:p14="http://schemas.microsoft.com/office/powerpoint/2010/main">
    <mc:Choice Requires="p14">
      <p:transition spd="slow" p14:dur="1600" advTm="50051">
        <p14:prism isContent="1" isInverted="1"/>
      </p:transition>
    </mc:Choice>
    <mc:Fallback xmlns="">
      <p:transition spd="slow" advTm="50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10C21-FC3D-CF7E-E115-BF285EED02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C8A994-6B5D-2C9E-B377-4715299A0912}"/>
              </a:ext>
            </a:extLst>
          </p:cNvPr>
          <p:cNvSpPr txBox="1"/>
          <p:nvPr/>
        </p:nvSpPr>
        <p:spPr>
          <a:xfrm>
            <a:off x="2096563" y="296383"/>
            <a:ext cx="79988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James Hand -</a:t>
            </a:r>
            <a:r>
              <a:rPr kumimoji="0" lang="en-GB" sz="3200" b="1" i="0" u="none" strike="noStrike" kern="1200" cap="none" spc="0" normalizeH="0" noProof="0" dirty="0">
                <a:ln>
                  <a:noFill/>
                </a:ln>
                <a:solidFill>
                  <a:srgbClr val="FFC000"/>
                </a:solidFill>
                <a:effectLst/>
                <a:uLnTx/>
                <a:uFillTx/>
                <a:latin typeface="Arial" panose="020B0604020202020204" pitchFamily="34" charset="0"/>
                <a:cs typeface="Arial" panose="020B0604020202020204" pitchFamily="34" charset="0"/>
              </a:rPr>
              <a:t> </a:t>
            </a:r>
            <a:r>
              <a:rPr kumimoji="0" lang="en-GB"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Head Coach</a:t>
            </a:r>
            <a:r>
              <a:rPr kumimoji="0" lang="en-GB"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pic>
        <p:nvPicPr>
          <p:cNvPr id="22" name="Picture 21" descr="A person in a blue shirt&#10;&#10;Description automatically generated">
            <a:extLst>
              <a:ext uri="{FF2B5EF4-FFF2-40B4-BE49-F238E27FC236}">
                <a16:creationId xmlns:a16="http://schemas.microsoft.com/office/drawing/2014/main" id="{4B0329CA-1B12-53E7-0E32-D4DD7A7EF08B}"/>
              </a:ext>
            </a:extLst>
          </p:cNvPr>
          <p:cNvPicPr>
            <a:picLocks noChangeAspect="1"/>
          </p:cNvPicPr>
          <p:nvPr/>
        </p:nvPicPr>
        <p:blipFill rotWithShape="1">
          <a:blip r:embed="rId5">
            <a:extLst>
              <a:ext uri="{28A0092B-C50C-407E-A947-70E740481C1C}">
                <a14:useLocalDpi xmlns:a14="http://schemas.microsoft.com/office/drawing/2010/main" val="0"/>
              </a:ext>
            </a:extLst>
          </a:blip>
          <a:srcRect t="9630" b="25712"/>
          <a:stretch/>
        </p:blipFill>
        <p:spPr>
          <a:xfrm>
            <a:off x="4568274" y="1066925"/>
            <a:ext cx="3203386" cy="2934179"/>
          </a:xfrm>
          <a:prstGeom prst="ellipse">
            <a:avLst/>
          </a:prstGeom>
          <a:solidFill>
            <a:srgbClr val="FFC000"/>
          </a:solidFill>
          <a:ln w="127000" cap="rnd">
            <a:solidFill>
              <a:srgbClr val="FFC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6" name="Picture 25" descr="A person in a swimming pool&#10;&#10;Description automatically generated">
            <a:extLst>
              <a:ext uri="{FF2B5EF4-FFF2-40B4-BE49-F238E27FC236}">
                <a16:creationId xmlns:a16="http://schemas.microsoft.com/office/drawing/2014/main" id="{0CB2EC5A-B525-6E4C-8134-C903B3C6189D}"/>
              </a:ext>
            </a:extLst>
          </p:cNvPr>
          <p:cNvPicPr>
            <a:picLocks noChangeAspect="1"/>
          </p:cNvPicPr>
          <p:nvPr/>
        </p:nvPicPr>
        <p:blipFill rotWithShape="1">
          <a:blip r:embed="rId6">
            <a:extLst>
              <a:ext uri="{28A0092B-C50C-407E-A947-70E740481C1C}">
                <a14:useLocalDpi xmlns:a14="http://schemas.microsoft.com/office/drawing/2010/main" val="0"/>
              </a:ext>
            </a:extLst>
          </a:blip>
          <a:srcRect t="12472" b="8283"/>
          <a:stretch/>
        </p:blipFill>
        <p:spPr>
          <a:xfrm>
            <a:off x="1383553" y="3373544"/>
            <a:ext cx="1732203" cy="18302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Audio 42">
            <a:hlinkClick r:id="" action="ppaction://media"/>
            <a:extLst>
              <a:ext uri="{FF2B5EF4-FFF2-40B4-BE49-F238E27FC236}">
                <a16:creationId xmlns:a16="http://schemas.microsoft.com/office/drawing/2014/main" id="{F32D433F-4913-10BC-41F8-90144DFB167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340597" y="-172257"/>
            <a:ext cx="2057400" cy="2057400"/>
          </a:xfrm>
          <a:prstGeom prst="ellipse">
            <a:avLst/>
          </a:prstGeom>
        </p:spPr>
      </p:pic>
      <p:sp>
        <p:nvSpPr>
          <p:cNvPr id="21" name="TextBox 20">
            <a:extLst>
              <a:ext uri="{FF2B5EF4-FFF2-40B4-BE49-F238E27FC236}">
                <a16:creationId xmlns:a16="http://schemas.microsoft.com/office/drawing/2014/main" id="{A64B0B83-A345-A0DD-0579-B78231B53A11}"/>
              </a:ext>
            </a:extLst>
          </p:cNvPr>
          <p:cNvSpPr txBox="1"/>
          <p:nvPr/>
        </p:nvSpPr>
        <p:spPr>
          <a:xfrm>
            <a:off x="7142112" y="5389541"/>
            <a:ext cx="56679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Sarah Reynolds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FFC000"/>
                </a:solidFill>
                <a:latin typeface="Arial" panose="020B0604020202020204" pitchFamily="34" charset="0"/>
                <a:cs typeface="Arial" panose="020B0604020202020204" pitchFamily="34" charset="0"/>
              </a:rPr>
              <a:t> </a:t>
            </a:r>
            <a:r>
              <a:rPr lang="en-GB" b="1" dirty="0">
                <a:solidFill>
                  <a:srgbClr val="FFC000"/>
                </a:solidFill>
                <a:latin typeface="Arial" panose="020B0604020202020204" pitchFamily="34" charset="0"/>
                <a:cs typeface="Arial" panose="020B0604020202020204" pitchFamily="34" charset="0"/>
              </a:rPr>
              <a:t>Junior </a:t>
            </a:r>
            <a:r>
              <a:rPr lang="en-GB" b="1">
                <a:solidFill>
                  <a:srgbClr val="FFC000"/>
                </a:solidFill>
                <a:latin typeface="Arial" panose="020B0604020202020204" pitchFamily="34" charset="0"/>
                <a:cs typeface="Arial" panose="020B0604020202020204" pitchFamily="34" charset="0"/>
              </a:rPr>
              <a:t>Development Lead</a:t>
            </a:r>
            <a:endParaRPr kumimoji="0" lang="en-GB"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AFDF85-F5A9-B707-23EF-F616BC2A0834}"/>
              </a:ext>
            </a:extLst>
          </p:cNvPr>
          <p:cNvSpPr txBox="1"/>
          <p:nvPr/>
        </p:nvSpPr>
        <p:spPr>
          <a:xfrm>
            <a:off x="-550582" y="5572060"/>
            <a:ext cx="560047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Richard Morrow</a:t>
            </a:r>
            <a:r>
              <a:rPr lang="en-GB" sz="2400" b="1" dirty="0">
                <a:solidFill>
                  <a:srgbClr val="FFC000"/>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FC000"/>
                </a:solidFill>
                <a:latin typeface="Arial" panose="020B0604020202020204" pitchFamily="34" charset="0"/>
                <a:cs typeface="Arial" panose="020B0604020202020204" pitchFamily="34" charset="0"/>
              </a:rPr>
              <a:t>AG Lead Coach</a:t>
            </a:r>
            <a:endParaRPr kumimoji="0" lang="en-GB"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endParaRPr>
          </a:p>
        </p:txBody>
      </p:sp>
      <p:pic>
        <p:nvPicPr>
          <p:cNvPr id="18" name="Picture 17" descr="A person smiling for a selfie&#10;&#10;Description automatically generated">
            <a:extLst>
              <a:ext uri="{FF2B5EF4-FFF2-40B4-BE49-F238E27FC236}">
                <a16:creationId xmlns:a16="http://schemas.microsoft.com/office/drawing/2014/main" id="{31DBD4BA-71D4-A1CD-5436-B6D3F7E7A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6353" y="3384207"/>
            <a:ext cx="1642500" cy="18195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extBox 1">
            <a:extLst>
              <a:ext uri="{FF2B5EF4-FFF2-40B4-BE49-F238E27FC236}">
                <a16:creationId xmlns:a16="http://schemas.microsoft.com/office/drawing/2014/main" id="{51B2F40C-7A5C-B51B-AE37-0D659571E3FE}"/>
              </a:ext>
            </a:extLst>
          </p:cNvPr>
          <p:cNvSpPr txBox="1"/>
          <p:nvPr/>
        </p:nvSpPr>
        <p:spPr>
          <a:xfrm>
            <a:off x="3505881" y="6136658"/>
            <a:ext cx="5600472" cy="707886"/>
          </a:xfrm>
          <a:prstGeom prst="rect">
            <a:avLst/>
          </a:prstGeom>
          <a:noFill/>
        </p:spPr>
        <p:txBody>
          <a:bodyPr wrap="square">
            <a:spAutoFit/>
          </a:bodyPr>
          <a:lstStyle/>
          <a:p>
            <a:r>
              <a:rPr lang="en-GB" sz="4000" b="1" dirty="0">
                <a:solidFill>
                  <a:srgbClr val="FFC000"/>
                </a:solidFill>
                <a:latin typeface="Arial" panose="020B0604020202020204" pitchFamily="34" charset="0"/>
                <a:cs typeface="Arial" panose="020B0604020202020204" pitchFamily="34" charset="0"/>
              </a:rPr>
              <a:t>BSC Coaching Team</a:t>
            </a:r>
          </a:p>
        </p:txBody>
      </p:sp>
    </p:spTree>
    <p:extLst>
      <p:ext uri="{BB962C8B-B14F-4D97-AF65-F5344CB8AC3E}">
        <p14:creationId xmlns:p14="http://schemas.microsoft.com/office/powerpoint/2010/main" val="874555556"/>
      </p:ext>
    </p:extLst>
  </p:cSld>
  <p:clrMapOvr>
    <a:masterClrMapping/>
  </p:clrMapOvr>
  <mc:AlternateContent xmlns:mc="http://schemas.openxmlformats.org/markup-compatibility/2006" xmlns:p14="http://schemas.microsoft.com/office/powerpoint/2010/main">
    <mc:Choice Requires="p14">
      <p:transition spd="slow" p14:dur="1600" advTm="42503">
        <p14:prism isContent="1" isInverted="1"/>
      </p:transition>
    </mc:Choice>
    <mc:Fallback xmlns="">
      <p:transition spd="slow" advTm="42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CD59E8-C422-49F4-23E5-0AC92FF4DB36}"/>
              </a:ext>
            </a:extLst>
          </p:cNvPr>
          <p:cNvSpPr txBox="1"/>
          <p:nvPr/>
        </p:nvSpPr>
        <p:spPr>
          <a:xfrm>
            <a:off x="1486911" y="243623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Samuel Wright </a:t>
            </a:r>
          </a:p>
        </p:txBody>
      </p:sp>
      <p:sp>
        <p:nvSpPr>
          <p:cNvPr id="10" name="TextBox 9">
            <a:extLst>
              <a:ext uri="{FF2B5EF4-FFF2-40B4-BE49-F238E27FC236}">
                <a16:creationId xmlns:a16="http://schemas.microsoft.com/office/drawing/2014/main" id="{11A5332C-718C-CBF5-E39F-68AB604505F6}"/>
              </a:ext>
            </a:extLst>
          </p:cNvPr>
          <p:cNvSpPr txBox="1"/>
          <p:nvPr/>
        </p:nvSpPr>
        <p:spPr>
          <a:xfrm>
            <a:off x="4488025" y="4553582"/>
            <a:ext cx="277371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Eve McCutcheon</a:t>
            </a:r>
          </a:p>
        </p:txBody>
      </p:sp>
      <p:sp>
        <p:nvSpPr>
          <p:cNvPr id="12" name="TextBox 11">
            <a:extLst>
              <a:ext uri="{FF2B5EF4-FFF2-40B4-BE49-F238E27FC236}">
                <a16:creationId xmlns:a16="http://schemas.microsoft.com/office/drawing/2014/main" id="{D3CE6D8C-2CC1-9113-EDBB-2C1F6387C654}"/>
              </a:ext>
            </a:extLst>
          </p:cNvPr>
          <p:cNvSpPr txBox="1"/>
          <p:nvPr/>
        </p:nvSpPr>
        <p:spPr>
          <a:xfrm>
            <a:off x="-87905" y="2439302"/>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Mark Stoops</a:t>
            </a:r>
          </a:p>
        </p:txBody>
      </p:sp>
      <p:sp>
        <p:nvSpPr>
          <p:cNvPr id="13" name="TextBox 12">
            <a:extLst>
              <a:ext uri="{FF2B5EF4-FFF2-40B4-BE49-F238E27FC236}">
                <a16:creationId xmlns:a16="http://schemas.microsoft.com/office/drawing/2014/main" id="{EC1FE557-E175-AC47-6D28-9FB06BC8CCC0}"/>
              </a:ext>
            </a:extLst>
          </p:cNvPr>
          <p:cNvSpPr txBox="1"/>
          <p:nvPr/>
        </p:nvSpPr>
        <p:spPr>
          <a:xfrm>
            <a:off x="10268068" y="2355547"/>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Chris Stewart</a:t>
            </a:r>
          </a:p>
        </p:txBody>
      </p:sp>
      <p:sp>
        <p:nvSpPr>
          <p:cNvPr id="16" name="TextBox 15">
            <a:extLst>
              <a:ext uri="{FF2B5EF4-FFF2-40B4-BE49-F238E27FC236}">
                <a16:creationId xmlns:a16="http://schemas.microsoft.com/office/drawing/2014/main" id="{45A9E93B-3A9E-7CCA-A7D4-FB71FD49B351}"/>
              </a:ext>
            </a:extLst>
          </p:cNvPr>
          <p:cNvSpPr txBox="1"/>
          <p:nvPr/>
        </p:nvSpPr>
        <p:spPr>
          <a:xfrm>
            <a:off x="3007282" y="2447243"/>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Lezah McMullan</a:t>
            </a:r>
          </a:p>
        </p:txBody>
      </p:sp>
      <p:sp>
        <p:nvSpPr>
          <p:cNvPr id="3" name="TextBox 2">
            <a:extLst>
              <a:ext uri="{FF2B5EF4-FFF2-40B4-BE49-F238E27FC236}">
                <a16:creationId xmlns:a16="http://schemas.microsoft.com/office/drawing/2014/main" id="{0769F0DA-268B-8BC6-01F7-6537F2CB041F}"/>
              </a:ext>
            </a:extLst>
          </p:cNvPr>
          <p:cNvSpPr txBox="1"/>
          <p:nvPr/>
        </p:nvSpPr>
        <p:spPr>
          <a:xfrm>
            <a:off x="8555421" y="2352844"/>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Jasmine Savage</a:t>
            </a:r>
          </a:p>
        </p:txBody>
      </p:sp>
      <p:sp>
        <p:nvSpPr>
          <p:cNvPr id="19" name="TextBox 18">
            <a:extLst>
              <a:ext uri="{FF2B5EF4-FFF2-40B4-BE49-F238E27FC236}">
                <a16:creationId xmlns:a16="http://schemas.microsoft.com/office/drawing/2014/main" id="{E1A11E3E-9AC1-5884-5BA2-8C934731D09B}"/>
              </a:ext>
            </a:extLst>
          </p:cNvPr>
          <p:cNvSpPr txBox="1"/>
          <p:nvPr/>
        </p:nvSpPr>
        <p:spPr>
          <a:xfrm>
            <a:off x="2386585" y="649971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Chloe Lyons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7" name="TextBox 26">
            <a:extLst>
              <a:ext uri="{FF2B5EF4-FFF2-40B4-BE49-F238E27FC236}">
                <a16:creationId xmlns:a16="http://schemas.microsoft.com/office/drawing/2014/main" id="{E7D72483-3253-A54D-F50B-E5DAD1701369}"/>
              </a:ext>
            </a:extLst>
          </p:cNvPr>
          <p:cNvSpPr txBox="1"/>
          <p:nvPr/>
        </p:nvSpPr>
        <p:spPr>
          <a:xfrm>
            <a:off x="-215891" y="4660587"/>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Jake Lynas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3" name="TextBox 22">
            <a:extLst>
              <a:ext uri="{FF2B5EF4-FFF2-40B4-BE49-F238E27FC236}">
                <a16:creationId xmlns:a16="http://schemas.microsoft.com/office/drawing/2014/main" id="{53440BDB-8D09-F9F2-BADF-16AF595546F0}"/>
              </a:ext>
            </a:extLst>
          </p:cNvPr>
          <p:cNvSpPr txBox="1"/>
          <p:nvPr/>
        </p:nvSpPr>
        <p:spPr>
          <a:xfrm>
            <a:off x="5170006" y="236529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Anna Park</a:t>
            </a:r>
          </a:p>
        </p:txBody>
      </p:sp>
      <p:sp>
        <p:nvSpPr>
          <p:cNvPr id="31" name="TextBox 30">
            <a:extLst>
              <a:ext uri="{FF2B5EF4-FFF2-40B4-BE49-F238E27FC236}">
                <a16:creationId xmlns:a16="http://schemas.microsoft.com/office/drawing/2014/main" id="{7A5C4E4B-7ED7-F180-99B8-20BC898B6592}"/>
              </a:ext>
            </a:extLst>
          </p:cNvPr>
          <p:cNvSpPr txBox="1"/>
          <p:nvPr/>
        </p:nvSpPr>
        <p:spPr>
          <a:xfrm>
            <a:off x="6593874" y="2378515"/>
            <a:ext cx="214514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Grace McLaughlin</a:t>
            </a:r>
          </a:p>
        </p:txBody>
      </p:sp>
      <p:sp>
        <p:nvSpPr>
          <p:cNvPr id="32" name="TextBox 31">
            <a:extLst>
              <a:ext uri="{FF2B5EF4-FFF2-40B4-BE49-F238E27FC236}">
                <a16:creationId xmlns:a16="http://schemas.microsoft.com/office/drawing/2014/main" id="{639A0647-23B8-02B5-BD32-DAF89667F2E6}"/>
              </a:ext>
            </a:extLst>
          </p:cNvPr>
          <p:cNvSpPr txBox="1"/>
          <p:nvPr/>
        </p:nvSpPr>
        <p:spPr>
          <a:xfrm>
            <a:off x="4193126" y="6545686"/>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Eva Hand</a:t>
            </a:r>
          </a:p>
        </p:txBody>
      </p:sp>
      <p:sp>
        <p:nvSpPr>
          <p:cNvPr id="33" name="TextBox 32">
            <a:extLst>
              <a:ext uri="{FF2B5EF4-FFF2-40B4-BE49-F238E27FC236}">
                <a16:creationId xmlns:a16="http://schemas.microsoft.com/office/drawing/2014/main" id="{0D194667-769A-0DB7-07D9-8BBF6D3CBA38}"/>
              </a:ext>
            </a:extLst>
          </p:cNvPr>
          <p:cNvSpPr txBox="1"/>
          <p:nvPr/>
        </p:nvSpPr>
        <p:spPr>
          <a:xfrm>
            <a:off x="8587291" y="4690084"/>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Claire Gillen</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4" name="TextBox 33">
            <a:extLst>
              <a:ext uri="{FF2B5EF4-FFF2-40B4-BE49-F238E27FC236}">
                <a16:creationId xmlns:a16="http://schemas.microsoft.com/office/drawing/2014/main" id="{9D4630C1-BA32-5939-12FC-9936151A111B}"/>
              </a:ext>
            </a:extLst>
          </p:cNvPr>
          <p:cNvSpPr txBox="1"/>
          <p:nvPr/>
        </p:nvSpPr>
        <p:spPr>
          <a:xfrm>
            <a:off x="10240868" y="4632383"/>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Jemma Speers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35" name="TextBox 34">
            <a:extLst>
              <a:ext uri="{FF2B5EF4-FFF2-40B4-BE49-F238E27FC236}">
                <a16:creationId xmlns:a16="http://schemas.microsoft.com/office/drawing/2014/main" id="{CE5AD280-0A3E-C339-46BC-E487437EE7BC}"/>
              </a:ext>
            </a:extLst>
          </p:cNvPr>
          <p:cNvSpPr txBox="1"/>
          <p:nvPr/>
        </p:nvSpPr>
        <p:spPr>
          <a:xfrm>
            <a:off x="1631678" y="4661694"/>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Austin Williams</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8" name="Picture 7" descr="A person smiling at the camera&#10;&#10;Description automatically generated">
            <a:extLst>
              <a:ext uri="{FF2B5EF4-FFF2-40B4-BE49-F238E27FC236}">
                <a16:creationId xmlns:a16="http://schemas.microsoft.com/office/drawing/2014/main" id="{E2EFB2B2-6CEE-0724-3AC5-8C4CB831770B}"/>
              </a:ext>
            </a:extLst>
          </p:cNvPr>
          <p:cNvPicPr>
            <a:picLocks noChangeAspect="1"/>
          </p:cNvPicPr>
          <p:nvPr/>
        </p:nvPicPr>
        <p:blipFill>
          <a:blip r:embed="rId5">
            <a:extLst>
              <a:ext uri="{28A0092B-C50C-407E-A947-70E740481C1C}">
                <a14:useLocalDpi xmlns:a14="http://schemas.microsoft.com/office/drawing/2010/main" val="0"/>
              </a:ext>
            </a:extLst>
          </a:blip>
          <a:srcRect l="33079" t="26841" r="28767" b="35873"/>
          <a:stretch/>
        </p:blipFill>
        <p:spPr>
          <a:xfrm>
            <a:off x="100822" y="755006"/>
            <a:ext cx="1563216" cy="1605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descr="A person in a suit holding a trophy&#10;&#10;Description automatically generated">
            <a:extLst>
              <a:ext uri="{FF2B5EF4-FFF2-40B4-BE49-F238E27FC236}">
                <a16:creationId xmlns:a16="http://schemas.microsoft.com/office/drawing/2014/main" id="{6BC17F58-904A-6112-3D33-B195256874FC}"/>
              </a:ext>
            </a:extLst>
          </p:cNvPr>
          <p:cNvPicPr>
            <a:picLocks noChangeAspect="1"/>
          </p:cNvPicPr>
          <p:nvPr/>
        </p:nvPicPr>
        <p:blipFill rotWithShape="1">
          <a:blip r:embed="rId6">
            <a:extLst>
              <a:ext uri="{28A0092B-C50C-407E-A947-70E740481C1C}">
                <a14:useLocalDpi xmlns:a14="http://schemas.microsoft.com/office/drawing/2010/main" val="0"/>
              </a:ext>
            </a:extLst>
          </a:blip>
          <a:srcRect l="41084" t="7795" r="35887" b="61532"/>
          <a:stretch/>
        </p:blipFill>
        <p:spPr>
          <a:xfrm>
            <a:off x="1880399" y="789904"/>
            <a:ext cx="1456286" cy="15353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7" name="Picture 36" descr="A person smiling at the camera&#10;&#10;AI-generated content may be incorrect.">
            <a:extLst>
              <a:ext uri="{FF2B5EF4-FFF2-40B4-BE49-F238E27FC236}">
                <a16:creationId xmlns:a16="http://schemas.microsoft.com/office/drawing/2014/main" id="{5D284C5C-C463-0819-9B00-6D172219C695}"/>
              </a:ext>
            </a:extLst>
          </p:cNvPr>
          <p:cNvPicPr>
            <a:picLocks noChangeAspect="1"/>
          </p:cNvPicPr>
          <p:nvPr/>
        </p:nvPicPr>
        <p:blipFill>
          <a:blip r:embed="rId7">
            <a:extLst>
              <a:ext uri="{28A0092B-C50C-407E-A947-70E740481C1C}">
                <a14:useLocalDpi xmlns:a14="http://schemas.microsoft.com/office/drawing/2010/main" val="0"/>
              </a:ext>
            </a:extLst>
          </a:blip>
          <a:srcRect t="11157" b="21719"/>
          <a:stretch/>
        </p:blipFill>
        <p:spPr>
          <a:xfrm>
            <a:off x="5356483" y="819454"/>
            <a:ext cx="1265712" cy="14036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person smiling for a picture&#10;&#10;Description automatically generated">
            <a:extLst>
              <a:ext uri="{FF2B5EF4-FFF2-40B4-BE49-F238E27FC236}">
                <a16:creationId xmlns:a16="http://schemas.microsoft.com/office/drawing/2014/main" id="{055723B7-4016-5040-FCF3-D7F5EC4C87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7730" y="865050"/>
            <a:ext cx="1290082" cy="1411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 person smiling at camera&#10;&#10;Description automatically generated">
            <a:extLst>
              <a:ext uri="{FF2B5EF4-FFF2-40B4-BE49-F238E27FC236}">
                <a16:creationId xmlns:a16="http://schemas.microsoft.com/office/drawing/2014/main" id="{820F1F79-2241-75CA-FD54-CDD316C7BC1B}"/>
              </a:ext>
            </a:extLst>
          </p:cNvPr>
          <p:cNvPicPr>
            <a:picLocks noChangeAspect="1"/>
          </p:cNvPicPr>
          <p:nvPr/>
        </p:nvPicPr>
        <p:blipFill>
          <a:blip r:embed="rId9">
            <a:extLst>
              <a:ext uri="{28A0092B-C50C-407E-A947-70E740481C1C}">
                <a14:useLocalDpi xmlns:a14="http://schemas.microsoft.com/office/drawing/2010/main" val="0"/>
              </a:ext>
            </a:extLst>
          </a:blip>
          <a:srcRect l="5180" t="16826" r="49090" b="51904"/>
          <a:stretch/>
        </p:blipFill>
        <p:spPr>
          <a:xfrm>
            <a:off x="5286075" y="3072790"/>
            <a:ext cx="1307799" cy="13681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with long blonde hair&#10;&#10;AI-generated content may be incorrect.">
            <a:extLst>
              <a:ext uri="{FF2B5EF4-FFF2-40B4-BE49-F238E27FC236}">
                <a16:creationId xmlns:a16="http://schemas.microsoft.com/office/drawing/2014/main" id="{64A4AB9E-AC84-B7A9-8778-DCE0F0502434}"/>
              </a:ext>
            </a:extLst>
          </p:cNvPr>
          <p:cNvPicPr>
            <a:picLocks noChangeAspect="1"/>
          </p:cNvPicPr>
          <p:nvPr/>
        </p:nvPicPr>
        <p:blipFill>
          <a:blip r:embed="rId10">
            <a:extLst>
              <a:ext uri="{28A0092B-C50C-407E-A947-70E740481C1C}">
                <a14:useLocalDpi xmlns:a14="http://schemas.microsoft.com/office/drawing/2010/main" val="0"/>
              </a:ext>
            </a:extLst>
          </a:blip>
          <a:srcRect l="15076" t="13477" r="13282" b="42072"/>
          <a:stretch/>
        </p:blipFill>
        <p:spPr>
          <a:xfrm>
            <a:off x="8715354" y="3095467"/>
            <a:ext cx="1435608" cy="14825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A person smiling at the camera&#10;&#10;AI-generated content may be incorrect.">
            <a:extLst>
              <a:ext uri="{FF2B5EF4-FFF2-40B4-BE49-F238E27FC236}">
                <a16:creationId xmlns:a16="http://schemas.microsoft.com/office/drawing/2014/main" id="{523FA34F-721D-05C8-ABD2-2F8F84CC52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58801" y="3057330"/>
            <a:ext cx="1373390" cy="1507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wearing glasses and a blue shirt&#10;&#10;Description automatically generated">
            <a:extLst>
              <a:ext uri="{FF2B5EF4-FFF2-40B4-BE49-F238E27FC236}">
                <a16:creationId xmlns:a16="http://schemas.microsoft.com/office/drawing/2014/main" id="{676CBC2A-1058-BF8F-F44E-E0AAC31FC437}"/>
              </a:ext>
            </a:extLst>
          </p:cNvPr>
          <p:cNvPicPr>
            <a:picLocks noChangeAspect="1"/>
          </p:cNvPicPr>
          <p:nvPr/>
        </p:nvPicPr>
        <p:blipFill>
          <a:blip r:embed="rId12">
            <a:extLst>
              <a:ext uri="{28A0092B-C50C-407E-A947-70E740481C1C}">
                <a14:useLocalDpi xmlns:a14="http://schemas.microsoft.com/office/drawing/2010/main" val="0"/>
              </a:ext>
            </a:extLst>
          </a:blip>
          <a:srcRect l="20544" r="22409" b="38908"/>
          <a:stretch/>
        </p:blipFill>
        <p:spPr>
          <a:xfrm>
            <a:off x="8631153" y="796415"/>
            <a:ext cx="1421026" cy="14530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Picture 28" descr="A person smiling at the camera&#10;&#10;Description automatically generated">
            <a:extLst>
              <a:ext uri="{FF2B5EF4-FFF2-40B4-BE49-F238E27FC236}">
                <a16:creationId xmlns:a16="http://schemas.microsoft.com/office/drawing/2014/main" id="{2B4EBCCA-7B7D-626B-BA3F-C4185A35BA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22" y="3048749"/>
            <a:ext cx="1469273" cy="1464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A person wearing glasses and a grey shirt&#10;&#10;Description automatically generated">
            <a:extLst>
              <a:ext uri="{FF2B5EF4-FFF2-40B4-BE49-F238E27FC236}">
                <a16:creationId xmlns:a16="http://schemas.microsoft.com/office/drawing/2014/main" id="{D1BB9A57-7BFE-482A-415C-E637D2D68602}"/>
              </a:ext>
            </a:extLst>
          </p:cNvPr>
          <p:cNvPicPr>
            <a:picLocks noChangeAspect="1"/>
          </p:cNvPicPr>
          <p:nvPr/>
        </p:nvPicPr>
        <p:blipFill>
          <a:blip r:embed="rId14">
            <a:extLst>
              <a:ext uri="{28A0092B-C50C-407E-A947-70E740481C1C}">
                <a14:useLocalDpi xmlns:a14="http://schemas.microsoft.com/office/drawing/2010/main" val="0"/>
              </a:ext>
            </a:extLst>
          </a:blip>
          <a:srcRect t="13650" r="10129" b="24921"/>
          <a:stretch/>
        </p:blipFill>
        <p:spPr>
          <a:xfrm>
            <a:off x="10417722" y="819194"/>
            <a:ext cx="1565356" cy="14265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person with a blue lanyard&#10;&#10;AI-generated content may be incorrect.">
            <a:extLst>
              <a:ext uri="{FF2B5EF4-FFF2-40B4-BE49-F238E27FC236}">
                <a16:creationId xmlns:a16="http://schemas.microsoft.com/office/drawing/2014/main" id="{EB3E3C08-0536-DBA4-27DD-A96C8346C4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31750" y="3087525"/>
            <a:ext cx="1376464" cy="1415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92E5F708-DBD8-023B-9F93-CA1DE5A34900}"/>
              </a:ext>
            </a:extLst>
          </p:cNvPr>
          <p:cNvPicPr>
            <a:picLocks noChangeAspect="1"/>
          </p:cNvPicPr>
          <p:nvPr/>
        </p:nvPicPr>
        <p:blipFill>
          <a:blip r:embed="rId16"/>
          <a:stretch>
            <a:fillRect/>
          </a:stretch>
        </p:blipFill>
        <p:spPr>
          <a:xfrm>
            <a:off x="3511114" y="3056307"/>
            <a:ext cx="1423313" cy="15088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A person smiling at camera&#10;&#10;AI-generated content may be incorrect.">
            <a:extLst>
              <a:ext uri="{FF2B5EF4-FFF2-40B4-BE49-F238E27FC236}">
                <a16:creationId xmlns:a16="http://schemas.microsoft.com/office/drawing/2014/main" id="{82917B92-C7A9-9210-18A9-0850A059968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14261" y="4995336"/>
            <a:ext cx="1432672" cy="15150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Box 3">
            <a:extLst>
              <a:ext uri="{FF2B5EF4-FFF2-40B4-BE49-F238E27FC236}">
                <a16:creationId xmlns:a16="http://schemas.microsoft.com/office/drawing/2014/main" id="{3AD8DE27-D84E-3005-D51B-1A0D805B7491}"/>
              </a:ext>
            </a:extLst>
          </p:cNvPr>
          <p:cNvSpPr txBox="1"/>
          <p:nvPr/>
        </p:nvSpPr>
        <p:spPr>
          <a:xfrm>
            <a:off x="6769002" y="4668331"/>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Naomi Smyth</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6" name="TextBox 5">
            <a:extLst>
              <a:ext uri="{FF2B5EF4-FFF2-40B4-BE49-F238E27FC236}">
                <a16:creationId xmlns:a16="http://schemas.microsoft.com/office/drawing/2014/main" id="{0D069D50-025F-9DBF-4144-31A7743177D2}"/>
              </a:ext>
            </a:extLst>
          </p:cNvPr>
          <p:cNvSpPr txBox="1"/>
          <p:nvPr/>
        </p:nvSpPr>
        <p:spPr>
          <a:xfrm>
            <a:off x="3638186" y="85807"/>
            <a:ext cx="5600472" cy="707886"/>
          </a:xfrm>
          <a:prstGeom prst="rect">
            <a:avLst/>
          </a:prstGeom>
          <a:noFill/>
        </p:spPr>
        <p:txBody>
          <a:bodyPr wrap="square">
            <a:spAutoFit/>
          </a:bodyPr>
          <a:lstStyle/>
          <a:p>
            <a:r>
              <a:rPr lang="en-GB" sz="4000" b="1" dirty="0">
                <a:solidFill>
                  <a:srgbClr val="FFC000"/>
                </a:solidFill>
                <a:latin typeface="Arial" panose="020B0604020202020204" pitchFamily="34" charset="0"/>
                <a:cs typeface="Arial" panose="020B0604020202020204" pitchFamily="34" charset="0"/>
              </a:rPr>
              <a:t>BSC Coaching Team</a:t>
            </a:r>
          </a:p>
        </p:txBody>
      </p:sp>
      <p:pic>
        <p:nvPicPr>
          <p:cNvPr id="5" name="Picture 4" descr="A person smiling at camera&#10;&#10;AI-generated content may be incorrect.">
            <a:extLst>
              <a:ext uri="{FF2B5EF4-FFF2-40B4-BE49-F238E27FC236}">
                <a16:creationId xmlns:a16="http://schemas.microsoft.com/office/drawing/2014/main" id="{6FFE9CC9-9734-87C2-0318-8FD869399238}"/>
              </a:ext>
            </a:extLst>
          </p:cNvPr>
          <p:cNvPicPr>
            <a:picLocks noChangeAspect="1"/>
          </p:cNvPicPr>
          <p:nvPr/>
        </p:nvPicPr>
        <p:blipFill>
          <a:blip r:embed="rId18">
            <a:extLst>
              <a:ext uri="{28A0092B-C50C-407E-A947-70E740481C1C}">
                <a14:useLocalDpi xmlns:a14="http://schemas.microsoft.com/office/drawing/2010/main" val="0"/>
              </a:ext>
            </a:extLst>
          </a:blip>
          <a:srcRect t="15454" r="18793" b="54937"/>
          <a:stretch/>
        </p:blipFill>
        <p:spPr>
          <a:xfrm>
            <a:off x="6974777" y="3128970"/>
            <a:ext cx="1449813" cy="14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Audio 38">
            <a:hlinkClick r:id="" action="ppaction://media"/>
            <a:extLst>
              <a:ext uri="{FF2B5EF4-FFF2-40B4-BE49-F238E27FC236}">
                <a16:creationId xmlns:a16="http://schemas.microsoft.com/office/drawing/2014/main" id="{4A293B21-B0F6-2CF7-78AF-CDD775115CA1}"/>
              </a:ext>
            </a:extLst>
          </p:cNvPr>
          <p:cNvPicPr>
            <a:picLocks noChangeAspect="1"/>
          </p:cNvPicPr>
          <p:nvPr>
            <a:audioFile r:link="rId2"/>
            <p:extLst>
              <p:ext uri="{DAA4B4D4-6D71-4841-9C94-3DE7FCFB9230}">
                <p14:media xmlns:p14="http://schemas.microsoft.com/office/powerpoint/2010/main" r:embed="rId1"/>
              </p:ext>
            </p:extLst>
          </p:nvPr>
        </p:nvPicPr>
        <p:blipFill>
          <a:blip r:embed="rId19"/>
          <a:srcRect l="-203125" t="-203125" r="-203125" b="-203125"/>
          <a:stretch>
            <a:fillRect/>
          </a:stretch>
        </p:blipFill>
        <p:spPr>
          <a:xfrm>
            <a:off x="9722401" y="4780865"/>
            <a:ext cx="2057400" cy="2057400"/>
          </a:xfrm>
          <a:prstGeom prst="ellipse">
            <a:avLst/>
          </a:prstGeom>
        </p:spPr>
      </p:pic>
      <p:pic>
        <p:nvPicPr>
          <p:cNvPr id="43" name="Picture 42" descr="A person smiling at the camera&#10;&#10;AI-generated content may be incorrect.">
            <a:extLst>
              <a:ext uri="{FF2B5EF4-FFF2-40B4-BE49-F238E27FC236}">
                <a16:creationId xmlns:a16="http://schemas.microsoft.com/office/drawing/2014/main" id="{554A4658-5127-D1FA-A280-3A2498B8D98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9660" y="5016718"/>
            <a:ext cx="1545223" cy="1545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 name="TextBox 43">
            <a:extLst>
              <a:ext uri="{FF2B5EF4-FFF2-40B4-BE49-F238E27FC236}">
                <a16:creationId xmlns:a16="http://schemas.microsoft.com/office/drawing/2014/main" id="{ED8AFC65-0F17-144F-B210-F991D03F2ED6}"/>
              </a:ext>
            </a:extLst>
          </p:cNvPr>
          <p:cNvSpPr txBox="1"/>
          <p:nvPr/>
        </p:nvSpPr>
        <p:spPr>
          <a:xfrm>
            <a:off x="3385921" y="4615873"/>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Eva McCann</a:t>
            </a:r>
          </a:p>
        </p:txBody>
      </p:sp>
      <p:pic>
        <p:nvPicPr>
          <p:cNvPr id="46" name="Picture 45" descr="A person in a blue shirt&#10;&#10;AI-generated content may be incorrect.">
            <a:extLst>
              <a:ext uri="{FF2B5EF4-FFF2-40B4-BE49-F238E27FC236}">
                <a16:creationId xmlns:a16="http://schemas.microsoft.com/office/drawing/2014/main" id="{684B6E1C-5A44-4CBE-6D68-0A3665BCD4E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55070" y="5005667"/>
            <a:ext cx="1373390" cy="15452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7" name="TextBox 46">
            <a:extLst>
              <a:ext uri="{FF2B5EF4-FFF2-40B4-BE49-F238E27FC236}">
                <a16:creationId xmlns:a16="http://schemas.microsoft.com/office/drawing/2014/main" id="{3397F407-E0AC-0284-EEBD-FBBEF2BFD3ED}"/>
              </a:ext>
            </a:extLst>
          </p:cNvPr>
          <p:cNvSpPr txBox="1"/>
          <p:nvPr/>
        </p:nvSpPr>
        <p:spPr>
          <a:xfrm>
            <a:off x="5931007" y="6564439"/>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Avenir Next LT Pro"/>
                <a:ea typeface="+mn-ea"/>
                <a:cs typeface="+mn-cs"/>
              </a:rPr>
              <a:t>Eddie Kirwan</a:t>
            </a:r>
          </a:p>
        </p:txBody>
      </p:sp>
      <p:pic>
        <p:nvPicPr>
          <p:cNvPr id="49" name="Picture 48" descr="A person with curly hair wearing glasses&#10;&#10;AI-generated content may be incorrect.">
            <a:extLst>
              <a:ext uri="{FF2B5EF4-FFF2-40B4-BE49-F238E27FC236}">
                <a16:creationId xmlns:a16="http://schemas.microsoft.com/office/drawing/2014/main" id="{819CCC0F-C508-A83A-9AE6-923D89D65E1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808647" y="4954427"/>
            <a:ext cx="1533019" cy="1550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0" name="TextBox 49">
            <a:extLst>
              <a:ext uri="{FF2B5EF4-FFF2-40B4-BE49-F238E27FC236}">
                <a16:creationId xmlns:a16="http://schemas.microsoft.com/office/drawing/2014/main" id="{3BC75387-CC58-7B18-55D3-222269805B3F}"/>
              </a:ext>
            </a:extLst>
          </p:cNvPr>
          <p:cNvSpPr txBox="1"/>
          <p:nvPr/>
        </p:nvSpPr>
        <p:spPr>
          <a:xfrm>
            <a:off x="7806209" y="6529310"/>
            <a:ext cx="18182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prstClr val="white"/>
                </a:solidFill>
                <a:latin typeface="Avenir Next LT Pro"/>
              </a:rPr>
              <a:t>Matthew Hooker</a:t>
            </a:r>
            <a:endParaRPr kumimoji="0" lang="en-GB" sz="16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2" name="Picture 51" descr="A person wearing glasses and smiling&#10;&#10;AI-generated content may be incorrect.">
            <a:extLst>
              <a:ext uri="{FF2B5EF4-FFF2-40B4-BE49-F238E27FC236}">
                <a16:creationId xmlns:a16="http://schemas.microsoft.com/office/drawing/2014/main" id="{CB496003-C75F-7513-491A-53E5FAABBE5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87738" y="806917"/>
            <a:ext cx="1290082" cy="14316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53684470"/>
      </p:ext>
    </p:extLst>
  </p:cSld>
  <p:clrMapOvr>
    <a:masterClrMapping/>
  </p:clrMapOvr>
  <mc:AlternateContent xmlns:mc="http://schemas.openxmlformats.org/markup-compatibility/2006">
    <mc:Choice xmlns:p14="http://schemas.microsoft.com/office/powerpoint/2010/main" Requires="p14">
      <p:transition spd="slow" p14:dur="1600" advTm="63065">
        <p14:prism isContent="1" isInverted="1"/>
      </p:transition>
    </mc:Choice>
    <mc:Fallback>
      <p:transition spd="slow" advTm="630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shot of a swimming pool">
            <a:extLst>
              <a:ext uri="{FF2B5EF4-FFF2-40B4-BE49-F238E27FC236}">
                <a16:creationId xmlns:a16="http://schemas.microsoft.com/office/drawing/2014/main" id="{80EFE265-AF10-8CF5-01AE-7B58EAC799B4}"/>
              </a:ext>
            </a:extLst>
          </p:cNvPr>
          <p:cNvPicPr>
            <a:picLocks noChangeAspect="1"/>
          </p:cNvPicPr>
          <p:nvPr/>
        </p:nvPicPr>
        <p:blipFill>
          <a:blip r:embed="rId5"/>
          <a:srcRect t="21307" b="3693"/>
          <a:stretch/>
        </p:blipFill>
        <p:spPr>
          <a:xfrm>
            <a:off x="20" y="18562"/>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 name="Title 1">
            <a:extLst>
              <a:ext uri="{FF2B5EF4-FFF2-40B4-BE49-F238E27FC236}">
                <a16:creationId xmlns:a16="http://schemas.microsoft.com/office/drawing/2014/main" id="{761B1BD5-3F04-705D-8CD9-746E1636320B}"/>
              </a:ext>
            </a:extLst>
          </p:cNvPr>
          <p:cNvSpPr txBox="1">
            <a:spLocks/>
          </p:cNvSpPr>
          <p:nvPr/>
        </p:nvSpPr>
        <p:spPr>
          <a:xfrm>
            <a:off x="7772215" y="6328693"/>
            <a:ext cx="4351391" cy="464332"/>
          </a:xfrm>
          <a:prstGeom prst="rect">
            <a:avLst/>
          </a:prstGeom>
          <a:solidFill>
            <a:srgbClr val="FFC000"/>
          </a:solidFill>
          <a:ln>
            <a:solidFill>
              <a:srgbClr val="FFC000"/>
            </a:solidFill>
          </a:ln>
        </p:spPr>
        <p:txBody>
          <a:bodyPr vert="horz" wrap="square" lIns="0" tIns="0" rIns="0" bIns="0" rtlCol="0" anchor="b" anchorCtr="0">
            <a:noAutofit/>
          </a:bodyPr>
          <a:lst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a:lstStyle>
          <a:p>
            <a:r>
              <a:rPr lang="en-US" sz="2800" b="1" dirty="0">
                <a:solidFill>
                  <a:srgbClr val="002060"/>
                </a:solidFill>
                <a:latin typeface="Arial" panose="020B0604020202020204" pitchFamily="34" charset="0"/>
                <a:cs typeface="Arial" panose="020B0604020202020204" pitchFamily="34" charset="0"/>
              </a:rPr>
              <a:t>*</a:t>
            </a:r>
            <a:r>
              <a:rPr lang="en-US" sz="2000" b="1" dirty="0">
                <a:solidFill>
                  <a:srgbClr val="002060"/>
                </a:solidFill>
                <a:latin typeface="Arial" panose="020B0604020202020204" pitchFamily="34" charset="0"/>
                <a:cs typeface="Arial" panose="020B0604020202020204" pitchFamily="34" charset="0"/>
              </a:rPr>
              <a:t>hours are subject to change*</a:t>
            </a:r>
            <a:endParaRPr lang="en-US" sz="2800" b="1" dirty="0">
              <a:solidFill>
                <a:srgbClr val="002060"/>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9AB8D20A-8917-BC33-DA01-71FEE9BC46CC}"/>
              </a:ext>
            </a:extLst>
          </p:cNvPr>
          <p:cNvSpPr>
            <a:spLocks noGrp="1"/>
          </p:cNvSpPr>
          <p:nvPr>
            <p:ph type="title"/>
          </p:nvPr>
        </p:nvSpPr>
        <p:spPr>
          <a:xfrm>
            <a:off x="384378" y="13208"/>
            <a:ext cx="11423243" cy="508197"/>
          </a:xfrm>
          <a:solidFill>
            <a:srgbClr val="FFC000"/>
          </a:solidFill>
          <a:ln>
            <a:solidFill>
              <a:srgbClr val="FFC000"/>
            </a:solidFill>
          </a:ln>
        </p:spPr>
        <p:txBody>
          <a:bodyPr vert="horz" wrap="square" lIns="0" tIns="0" rIns="0" bIns="0" rtlCol="0" anchor="b" anchorCtr="0">
            <a:noAutofit/>
          </a:bodyPr>
          <a:lstStyle/>
          <a:p>
            <a:r>
              <a:rPr lang="en-US" sz="3600" b="1" kern="1200" dirty="0">
                <a:solidFill>
                  <a:srgbClr val="002060"/>
                </a:solidFill>
                <a:latin typeface="Arial" panose="020B0604020202020204" pitchFamily="34" charset="0"/>
                <a:cs typeface="Arial" panose="020B0604020202020204" pitchFamily="34" charset="0"/>
              </a:rPr>
              <a:t>BSC Swim Squad and Timetable 25/26 Swim Season</a:t>
            </a:r>
          </a:p>
        </p:txBody>
      </p:sp>
      <p:pic>
        <p:nvPicPr>
          <p:cNvPr id="15" name="Audio 14">
            <a:hlinkClick r:id="" action="ppaction://media"/>
            <a:extLst>
              <a:ext uri="{FF2B5EF4-FFF2-40B4-BE49-F238E27FC236}">
                <a16:creationId xmlns:a16="http://schemas.microsoft.com/office/drawing/2014/main" id="{93283752-9BE1-5C0C-56E9-B647635C64D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66206" y="4688783"/>
            <a:ext cx="2057400" cy="2057400"/>
          </a:xfrm>
          <a:prstGeom prst="ellipse">
            <a:avLst/>
          </a:prstGeom>
        </p:spPr>
      </p:pic>
      <p:pic>
        <p:nvPicPr>
          <p:cNvPr id="5" name="Picture 4" descr="A schedule of swimming classes&#10;&#10;AI-generated content may be incorrect.">
            <a:extLst>
              <a:ext uri="{FF2B5EF4-FFF2-40B4-BE49-F238E27FC236}">
                <a16:creationId xmlns:a16="http://schemas.microsoft.com/office/drawing/2014/main" id="{50705465-AE9F-3596-B55D-DD35BE32468D}"/>
              </a:ext>
            </a:extLst>
          </p:cNvPr>
          <p:cNvPicPr>
            <a:picLocks noChangeAspect="1"/>
          </p:cNvPicPr>
          <p:nvPr/>
        </p:nvPicPr>
        <p:blipFill>
          <a:blip r:embed="rId7">
            <a:extLst>
              <a:ext uri="{28A0092B-C50C-407E-A947-70E740481C1C}">
                <a14:useLocalDpi xmlns:a14="http://schemas.microsoft.com/office/drawing/2010/main" val="0"/>
              </a:ext>
            </a:extLst>
          </a:blip>
          <a:srcRect l="8771" t="12333" r="9604" b="3834"/>
          <a:stretch/>
        </p:blipFill>
        <p:spPr>
          <a:xfrm>
            <a:off x="1804034" y="529307"/>
            <a:ext cx="8583930" cy="5749290"/>
          </a:xfrm>
          <a:prstGeom prst="rect">
            <a:avLst/>
          </a:prstGeom>
        </p:spPr>
      </p:pic>
    </p:spTree>
    <p:extLst>
      <p:ext uri="{BB962C8B-B14F-4D97-AF65-F5344CB8AC3E}">
        <p14:creationId xmlns:p14="http://schemas.microsoft.com/office/powerpoint/2010/main" val="3420714214"/>
      </p:ext>
    </p:extLst>
  </p:cSld>
  <p:clrMapOvr>
    <a:masterClrMapping/>
  </p:clrMapOvr>
  <mc:AlternateContent xmlns:mc="http://schemas.openxmlformats.org/markup-compatibility/2006" xmlns:p14="http://schemas.microsoft.com/office/powerpoint/2010/main">
    <mc:Choice Requires="p14">
      <p:transition spd="slow" p14:dur="1600" advTm="30662">
        <p14:prism isContent="1" isInverted="1"/>
      </p:transition>
    </mc:Choice>
    <mc:Fallback xmlns="">
      <p:transition spd="slow" advTm="306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6"/>
                                        </p:tgtEl>
                                        <p:attrNameLst>
                                          <p:attrName>style.visibility</p:attrName>
                                        </p:attrNameLst>
                                      </p:cBhvr>
                                      <p:to>
                                        <p:strVal val="visible"/>
                                      </p:to>
                                    </p:set>
                                    <p:animEffect transition="in" filter="fade">
                                      <p:cBhvr>
                                        <p:cTn id="9" dur="700"/>
                                        <p:tgtEl>
                                          <p:spTgt spid="6"/>
                                        </p:tgtEl>
                                      </p:cBhvr>
                                    </p:animEffect>
                                  </p:childTnLst>
                                </p:cTn>
                              </p:par>
                              <p:par>
                                <p:cTn id="10" presetID="10" presetClass="entr" presetSubtype="0" fill="hold" grpId="0" nodeType="withEffect">
                                  <p:stCondLst>
                                    <p:cond delay="10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5"/>
                </p:tgtEl>
              </p:cMediaNode>
            </p:audio>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8079CD18-F259-4770-66B5-77C8690527A8}"/>
              </a:ext>
            </a:extLst>
          </p:cNvPr>
          <p:cNvPicPr>
            <a:picLocks noChangeAspect="1"/>
          </p:cNvPicPr>
          <p:nvPr/>
        </p:nvPicPr>
        <p:blipFill rotWithShape="1">
          <a:blip r:embed="rId4"/>
          <a:srcRect l="39311" t="28812" r="40861" b="33486"/>
          <a:stretch/>
        </p:blipFill>
        <p:spPr>
          <a:xfrm>
            <a:off x="162307" y="4721652"/>
            <a:ext cx="1816207" cy="1942556"/>
          </a:xfrm>
          <a:custGeom>
            <a:avLst/>
            <a:gdLst/>
            <a:ahLst/>
            <a:cxnLst/>
            <a:rect l="l" t="t" r="r" b="b"/>
            <a:pathLst>
              <a:path w="5102225" h="5761037">
                <a:moveTo>
                  <a:pt x="0" y="0"/>
                </a:moveTo>
                <a:lnTo>
                  <a:pt x="5102225" y="0"/>
                </a:lnTo>
                <a:lnTo>
                  <a:pt x="5102225" y="5761037"/>
                </a:lnTo>
                <a:lnTo>
                  <a:pt x="0" y="5761037"/>
                </a:lnTo>
                <a:close/>
              </a:path>
            </a:pathLst>
          </a:custGeom>
        </p:spPr>
      </p:pic>
      <p:pic>
        <p:nvPicPr>
          <p:cNvPr id="29" name="Audio 28">
            <a:hlinkClick r:id="" action="ppaction://media"/>
            <a:extLst>
              <a:ext uri="{FF2B5EF4-FFF2-40B4-BE49-F238E27FC236}">
                <a16:creationId xmlns:a16="http://schemas.microsoft.com/office/drawing/2014/main" id="{CDB70B7D-B840-78A0-9D37-2C44505E03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graphicFrame>
        <p:nvGraphicFramePr>
          <p:cNvPr id="2" name="Table 1">
            <a:extLst>
              <a:ext uri="{FF2B5EF4-FFF2-40B4-BE49-F238E27FC236}">
                <a16:creationId xmlns:a16="http://schemas.microsoft.com/office/drawing/2014/main" id="{B5B7E414-3CEB-65E8-A079-428490FF39F9}"/>
              </a:ext>
            </a:extLst>
          </p:cNvPr>
          <p:cNvGraphicFramePr>
            <a:graphicFrameLocks noGrp="1"/>
          </p:cNvGraphicFramePr>
          <p:nvPr>
            <p:extLst>
              <p:ext uri="{D42A27DB-BD31-4B8C-83A1-F6EECF244321}">
                <p14:modId xmlns:p14="http://schemas.microsoft.com/office/powerpoint/2010/main" val="2658991453"/>
              </p:ext>
            </p:extLst>
          </p:nvPr>
        </p:nvGraphicFramePr>
        <p:xfrm>
          <a:off x="2205989" y="82297"/>
          <a:ext cx="9823703" cy="6740079"/>
        </p:xfrm>
        <a:graphic>
          <a:graphicData uri="http://schemas.openxmlformats.org/drawingml/2006/table">
            <a:tbl>
              <a:tblPr firstRow="1" firstCol="1" bandRow="1">
                <a:tableStyleId>{5C22544A-7EE6-4342-B048-85BDC9FD1C3A}</a:tableStyleId>
              </a:tblPr>
              <a:tblGrid>
                <a:gridCol w="995931">
                  <a:extLst>
                    <a:ext uri="{9D8B030D-6E8A-4147-A177-3AD203B41FA5}">
                      <a16:colId xmlns:a16="http://schemas.microsoft.com/office/drawing/2014/main" val="3102428572"/>
                    </a:ext>
                  </a:extLst>
                </a:gridCol>
                <a:gridCol w="1657457">
                  <a:extLst>
                    <a:ext uri="{9D8B030D-6E8A-4147-A177-3AD203B41FA5}">
                      <a16:colId xmlns:a16="http://schemas.microsoft.com/office/drawing/2014/main" val="120361396"/>
                    </a:ext>
                  </a:extLst>
                </a:gridCol>
                <a:gridCol w="2283854">
                  <a:extLst>
                    <a:ext uri="{9D8B030D-6E8A-4147-A177-3AD203B41FA5}">
                      <a16:colId xmlns:a16="http://schemas.microsoft.com/office/drawing/2014/main" val="2366126973"/>
                    </a:ext>
                  </a:extLst>
                </a:gridCol>
                <a:gridCol w="4886461">
                  <a:extLst>
                    <a:ext uri="{9D8B030D-6E8A-4147-A177-3AD203B41FA5}">
                      <a16:colId xmlns:a16="http://schemas.microsoft.com/office/drawing/2014/main" val="2114673771"/>
                    </a:ext>
                  </a:extLst>
                </a:gridCol>
              </a:tblGrid>
              <a:tr h="483480">
                <a:tc>
                  <a:txBody>
                    <a:bodyPr/>
                    <a:lstStyle/>
                    <a:p>
                      <a:pPr algn="ctr"/>
                      <a:r>
                        <a:rPr lang="en-GB" sz="1600" kern="100" dirty="0">
                          <a:solidFill>
                            <a:srgbClr val="EDC82B"/>
                          </a:solidFill>
                          <a:effectLst/>
                          <a:latin typeface="Arial" panose="020B0604020202020204" pitchFamily="34" charset="0"/>
                          <a:cs typeface="Arial" panose="020B0604020202020204" pitchFamily="34" charset="0"/>
                        </a:rPr>
                        <a:t>Squad Level</a:t>
                      </a:r>
                      <a:endParaRPr lang="en-GB" sz="16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pPr algn="ctr"/>
                      <a:r>
                        <a:rPr lang="en-GB" sz="2000" kern="100" dirty="0">
                          <a:solidFill>
                            <a:srgbClr val="EDC82B"/>
                          </a:solidFill>
                          <a:effectLst/>
                          <a:latin typeface="Arial" panose="020B0604020202020204" pitchFamily="34" charset="0"/>
                          <a:cs typeface="Arial" panose="020B0604020202020204" pitchFamily="34" charset="0"/>
                        </a:rPr>
                        <a:t>Club System</a:t>
                      </a:r>
                      <a:endParaRPr lang="en-GB" sz="20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pPr algn="ctr"/>
                      <a:r>
                        <a:rPr lang="en-GB" sz="2000" kern="100" dirty="0">
                          <a:solidFill>
                            <a:srgbClr val="EDC82B"/>
                          </a:solidFill>
                          <a:effectLst/>
                          <a:latin typeface="Arial" panose="020B0604020202020204" pitchFamily="34" charset="0"/>
                          <a:cs typeface="Arial" panose="020B0604020202020204" pitchFamily="34" charset="0"/>
                        </a:rPr>
                        <a:t>Training Phase</a:t>
                      </a:r>
                      <a:endParaRPr lang="en-GB" sz="20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pPr algn="ctr"/>
                      <a:r>
                        <a:rPr lang="en-GB" sz="2000" kern="100" dirty="0">
                          <a:solidFill>
                            <a:srgbClr val="EDC82B"/>
                          </a:solidFill>
                          <a:effectLst/>
                          <a:latin typeface="Arial" panose="020B0604020202020204" pitchFamily="34" charset="0"/>
                          <a:cs typeface="Arial" panose="020B0604020202020204" pitchFamily="34" charset="0"/>
                        </a:rPr>
                        <a:t>Details</a:t>
                      </a:r>
                      <a:endParaRPr lang="en-GB" sz="20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extLst>
                  <a:ext uri="{0D108BD9-81ED-4DB2-BD59-A6C34878D82A}">
                    <a16:rowId xmlns:a16="http://schemas.microsoft.com/office/drawing/2014/main" val="1077792758"/>
                  </a:ext>
                </a:extLst>
              </a:tr>
              <a:tr h="268253">
                <a:tc rowSpan="2">
                  <a:txBody>
                    <a:bodyPr/>
                    <a:lstStyle/>
                    <a:p>
                      <a:pPr algn="ctr"/>
                      <a:r>
                        <a:rPr lang="en-GB" sz="2400" kern="100" dirty="0">
                          <a:solidFill>
                            <a:srgbClr val="EDC82B"/>
                          </a:solidFill>
                          <a:effectLst/>
                          <a:latin typeface="Arial" panose="020B0604020202020204" pitchFamily="34" charset="0"/>
                          <a:cs typeface="Arial" panose="020B0604020202020204" pitchFamily="34" charset="0"/>
                        </a:rPr>
                        <a:t>1</a:t>
                      </a:r>
                      <a:endParaRPr lang="en-GB" sz="24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r>
                        <a:rPr lang="en-GB" sz="1800" b="1" kern="100" dirty="0">
                          <a:effectLst/>
                          <a:latin typeface="Arial" panose="020B0604020202020204" pitchFamily="34" charset="0"/>
                          <a:cs typeface="Arial" panose="020B0604020202020204" pitchFamily="34" charset="0"/>
                        </a:rPr>
                        <a:t>Entry</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rowSpan="6">
                  <a:txBody>
                    <a:bodyPr/>
                    <a:lstStyle/>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Learning to Swim</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rowSpan="6">
                  <a:txBody>
                    <a:bodyPr/>
                    <a:lstStyle/>
                    <a:p>
                      <a:pPr>
                        <a:lnSpc>
                          <a:spcPct val="115000"/>
                        </a:lnSpc>
                        <a:spcAft>
                          <a:spcPts val="800"/>
                        </a:spcAft>
                      </a:pPr>
                      <a:r>
                        <a:rPr lang="en-GB" sz="1400" kern="100" dirty="0">
                          <a:effectLst/>
                          <a:latin typeface="Arial" panose="020B0604020202020204" pitchFamily="34" charset="0"/>
                          <a:cs typeface="Arial" panose="020B0604020202020204" pitchFamily="34" charset="0"/>
                        </a:rPr>
                        <a:t>The primary objective is to learn the skills involved in swimming by developing each of the four strokes, as well as the core elements of body control, feel for the water, and stable movement patterns. This skill development is particularly important during the early childhood years, beginning at ages 5 to 6 and continuing through ages 9 to 11.</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extLst>
                  <a:ext uri="{0D108BD9-81ED-4DB2-BD59-A6C34878D82A}">
                    <a16:rowId xmlns:a16="http://schemas.microsoft.com/office/drawing/2014/main" val="4040480967"/>
                  </a:ext>
                </a:extLst>
              </a:tr>
              <a:tr h="268253">
                <a:tc vMerge="1">
                  <a:txBody>
                    <a:bodyPr/>
                    <a:lstStyle/>
                    <a:p>
                      <a:endParaRPr lang="en-GB"/>
                    </a:p>
                  </a:txBody>
                  <a:tcPr/>
                </a:tc>
                <a:tc>
                  <a:txBody>
                    <a:bodyPr/>
                    <a:lstStyle/>
                    <a:p>
                      <a:r>
                        <a:rPr lang="en-GB" sz="1800" b="1" kern="100" dirty="0">
                          <a:effectLst/>
                          <a:latin typeface="Arial" panose="020B0604020202020204" pitchFamily="34" charset="0"/>
                          <a:cs typeface="Arial" panose="020B0604020202020204" pitchFamily="34" charset="0"/>
                        </a:rPr>
                        <a:t>Junior 5*</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020083424"/>
                  </a:ext>
                </a:extLst>
              </a:tr>
              <a:tr h="268253">
                <a:tc rowSpan="2">
                  <a:txBody>
                    <a:bodyPr/>
                    <a:lstStyle/>
                    <a:p>
                      <a:pPr algn="ctr"/>
                      <a:r>
                        <a:rPr lang="en-GB" sz="2400" kern="100" dirty="0">
                          <a:solidFill>
                            <a:srgbClr val="EDC82B"/>
                          </a:solidFill>
                          <a:effectLst/>
                          <a:latin typeface="Arial" panose="020B0604020202020204" pitchFamily="34" charset="0"/>
                          <a:cs typeface="Arial" panose="020B0604020202020204" pitchFamily="34" charset="0"/>
                        </a:rPr>
                        <a:t>2</a:t>
                      </a:r>
                      <a:endParaRPr lang="en-GB" sz="24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r>
                        <a:rPr lang="en-GB" sz="1800" b="1" kern="100" dirty="0">
                          <a:effectLst/>
                          <a:latin typeface="Arial" panose="020B0604020202020204" pitchFamily="34" charset="0"/>
                          <a:cs typeface="Arial" panose="020B0604020202020204" pitchFamily="34" charset="0"/>
                        </a:rPr>
                        <a:t>Junior 4</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697079209"/>
                  </a:ext>
                </a:extLst>
              </a:tr>
              <a:tr h="268253">
                <a:tc vMerge="1">
                  <a:txBody>
                    <a:bodyPr/>
                    <a:lstStyle/>
                    <a:p>
                      <a:endParaRPr lang="en-GB"/>
                    </a:p>
                  </a:txBody>
                  <a:tcPr/>
                </a:tc>
                <a:tc>
                  <a:txBody>
                    <a:bodyPr/>
                    <a:lstStyle/>
                    <a:p>
                      <a:r>
                        <a:rPr lang="en-GB" sz="1800" b="1" kern="100" dirty="0">
                          <a:effectLst/>
                          <a:latin typeface="Arial" panose="020B0604020202020204" pitchFamily="34" charset="0"/>
                          <a:cs typeface="Arial" panose="020B0604020202020204" pitchFamily="34" charset="0"/>
                        </a:rPr>
                        <a:t>Junior 3</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26592951"/>
                  </a:ext>
                </a:extLst>
              </a:tr>
              <a:tr h="268253">
                <a:tc rowSpan="2">
                  <a:txBody>
                    <a:bodyPr/>
                    <a:lstStyle/>
                    <a:p>
                      <a:pPr algn="ctr"/>
                      <a:r>
                        <a:rPr lang="en-GB" sz="2400" kern="100" dirty="0">
                          <a:solidFill>
                            <a:srgbClr val="EDC82B"/>
                          </a:solidFill>
                          <a:effectLst/>
                          <a:latin typeface="Arial" panose="020B0604020202020204" pitchFamily="34" charset="0"/>
                          <a:cs typeface="Arial" panose="020B0604020202020204" pitchFamily="34" charset="0"/>
                        </a:rPr>
                        <a:t>3</a:t>
                      </a:r>
                      <a:endParaRPr lang="en-GB" sz="24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r>
                        <a:rPr lang="en-GB" sz="1800" b="1" kern="100" dirty="0">
                          <a:effectLst/>
                          <a:latin typeface="Arial" panose="020B0604020202020204" pitchFamily="34" charset="0"/>
                          <a:cs typeface="Arial" panose="020B0604020202020204" pitchFamily="34" charset="0"/>
                        </a:rPr>
                        <a:t>Junior 2</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777259311"/>
                  </a:ext>
                </a:extLst>
              </a:tr>
              <a:tr h="606472">
                <a:tc vMerge="1">
                  <a:txBody>
                    <a:bodyPr/>
                    <a:lstStyle/>
                    <a:p>
                      <a:endParaRPr lang="en-GB"/>
                    </a:p>
                  </a:txBody>
                  <a:tcPr/>
                </a:tc>
                <a:tc>
                  <a:txBody>
                    <a:bodyPr/>
                    <a:lstStyle/>
                    <a:p>
                      <a:r>
                        <a:rPr lang="en-GB" sz="1800" b="1" kern="100" dirty="0">
                          <a:effectLst/>
                          <a:latin typeface="Arial" panose="020B0604020202020204" pitchFamily="34" charset="0"/>
                          <a:cs typeface="Arial" panose="020B0604020202020204" pitchFamily="34" charset="0"/>
                        </a:rPr>
                        <a:t>Junior 1</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735789530"/>
                  </a:ext>
                </a:extLst>
              </a:tr>
              <a:tr h="536506">
                <a:tc rowSpan="2">
                  <a:txBody>
                    <a:bodyPr/>
                    <a:lstStyle/>
                    <a:p>
                      <a:pPr algn="ctr"/>
                      <a:r>
                        <a:rPr lang="en-GB" sz="2400" kern="100" dirty="0">
                          <a:solidFill>
                            <a:srgbClr val="EDC82B"/>
                          </a:solidFill>
                          <a:effectLst/>
                          <a:latin typeface="Arial" panose="020B0604020202020204" pitchFamily="34" charset="0"/>
                          <a:cs typeface="Arial" panose="020B0604020202020204" pitchFamily="34" charset="0"/>
                        </a:rPr>
                        <a:t>4</a:t>
                      </a:r>
                      <a:endParaRPr lang="en-GB" sz="24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r>
                        <a:rPr lang="en-GB" sz="1800" b="1" kern="100" dirty="0">
                          <a:effectLst/>
                          <a:latin typeface="Arial" panose="020B0604020202020204" pitchFamily="34" charset="0"/>
                          <a:cs typeface="Arial" panose="020B0604020202020204" pitchFamily="34" charset="0"/>
                        </a:rPr>
                        <a:t>Junior Age Group</a:t>
                      </a:r>
                    </a:p>
                  </a:txBody>
                  <a:tcPr marL="56155" marR="56155" marT="0" marB="0">
                    <a:solidFill>
                      <a:srgbClr val="EDC82B"/>
                    </a:solidFill>
                  </a:tcPr>
                </a:tc>
                <a:tc rowSpan="2">
                  <a:txBody>
                    <a:bodyPr/>
                    <a:lstStyle/>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Learning to Train</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rowSpan="2">
                  <a:txBody>
                    <a:bodyPr/>
                    <a:lstStyle/>
                    <a:p>
                      <a:pPr>
                        <a:lnSpc>
                          <a:spcPct val="115000"/>
                        </a:lnSpc>
                        <a:spcAft>
                          <a:spcPts val="800"/>
                        </a:spcAft>
                      </a:pPr>
                      <a:r>
                        <a:rPr lang="en-GB" sz="1400" kern="100" dirty="0">
                          <a:effectLst/>
                          <a:latin typeface="Arial" panose="020B0604020202020204" pitchFamily="34" charset="0"/>
                          <a:cs typeface="Arial" panose="020B0604020202020204" pitchFamily="34" charset="0"/>
                        </a:rPr>
                        <a:t>The second phase that each swimmer enters involves mastering basic skills, with a significant focus on training. This phase aims to maximize potential during the rapid increase in physical capacities that occur during growth and maturation cycles, typically starting at ages 10 or 11 and extending to ages 15 or 16. The primary objective is to progressively extend the volume of training. Training volume becomes a critical factor in long-term improvement. Quality is demonstrated through efficient and effective strokes under increased seasonal loading. </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extLst>
                  <a:ext uri="{0D108BD9-81ED-4DB2-BD59-A6C34878D82A}">
                    <a16:rowId xmlns:a16="http://schemas.microsoft.com/office/drawing/2014/main" val="3936814581"/>
                  </a:ext>
                </a:extLst>
              </a:tr>
              <a:tr h="2279339">
                <a:tc vMerge="1">
                  <a:txBody>
                    <a:bodyPr/>
                    <a:lstStyle/>
                    <a:p>
                      <a:endParaRPr lang="en-GB"/>
                    </a:p>
                  </a:txBody>
                  <a:tcPr/>
                </a:tc>
                <a:tc>
                  <a:txBody>
                    <a:bodyPr/>
                    <a:lstStyle/>
                    <a:p>
                      <a:endParaRPr lang="en-GB" sz="1800" b="1" kern="100" dirty="0">
                        <a:effectLst/>
                        <a:latin typeface="Arial" panose="020B0604020202020204" pitchFamily="34" charset="0"/>
                        <a:cs typeface="Arial" panose="020B0604020202020204" pitchFamily="34" charset="0"/>
                      </a:endParaRPr>
                    </a:p>
                    <a:p>
                      <a:endParaRPr lang="en-GB" sz="1800" b="1" kern="100" dirty="0">
                        <a:effectLst/>
                        <a:latin typeface="Arial" panose="020B0604020202020204" pitchFamily="34" charset="0"/>
                        <a:cs typeface="Arial" panose="020B0604020202020204" pitchFamily="34" charset="0"/>
                      </a:endParaRPr>
                    </a:p>
                    <a:p>
                      <a:endParaRPr lang="en-GB" sz="1800" b="1" kern="100" dirty="0">
                        <a:effectLst/>
                        <a:latin typeface="Arial" panose="020B0604020202020204" pitchFamily="34" charset="0"/>
                        <a:cs typeface="Arial" panose="020B0604020202020204" pitchFamily="34" charset="0"/>
                      </a:endParaRPr>
                    </a:p>
                    <a:p>
                      <a:r>
                        <a:rPr lang="en-GB" sz="1800" b="1" kern="100" dirty="0">
                          <a:effectLst/>
                          <a:latin typeface="Arial" panose="020B0604020202020204" pitchFamily="34" charset="0"/>
                          <a:cs typeface="Arial" panose="020B0604020202020204" pitchFamily="34" charset="0"/>
                        </a:rPr>
                        <a:t>Age Group </a:t>
                      </a:r>
                    </a:p>
                    <a:p>
                      <a:r>
                        <a:rPr lang="en-GB" sz="1800" b="1" kern="100" dirty="0">
                          <a:effectLst/>
                          <a:latin typeface="Arial" panose="020B0604020202020204" pitchFamily="34" charset="0"/>
                          <a:cs typeface="Arial" panose="020B0604020202020204" pitchFamily="34" charset="0"/>
                        </a:rPr>
                        <a:t> </a:t>
                      </a:r>
                    </a:p>
                    <a:p>
                      <a:r>
                        <a:rPr lang="en-GB" sz="1800" b="1" kern="100" dirty="0">
                          <a:effectLst/>
                          <a:latin typeface="Arial" panose="020B0604020202020204" pitchFamily="34" charset="0"/>
                          <a:cs typeface="Arial" panose="020B0604020202020204" pitchFamily="34" charset="0"/>
                        </a:rPr>
                        <a:t> </a:t>
                      </a:r>
                    </a:p>
                  </a:txBody>
                  <a:tcPr marL="56155" marR="56155" marT="0" marB="0">
                    <a:solidFill>
                      <a:srgbClr val="EDC82B"/>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86857526"/>
                  </a:ext>
                </a:extLst>
              </a:tr>
              <a:tr h="1446348">
                <a:tc>
                  <a:txBody>
                    <a:bodyPr/>
                    <a:lstStyle/>
                    <a:p>
                      <a:pPr algn="ctr"/>
                      <a:r>
                        <a:rPr lang="en-GB" sz="2400" kern="100" dirty="0">
                          <a:solidFill>
                            <a:srgbClr val="EDC82B"/>
                          </a:solidFill>
                          <a:effectLst/>
                          <a:latin typeface="Arial" panose="020B0604020202020204" pitchFamily="34" charset="0"/>
                          <a:cs typeface="Arial" panose="020B0604020202020204" pitchFamily="34" charset="0"/>
                        </a:rPr>
                        <a:t>5</a:t>
                      </a:r>
                      <a:endParaRPr lang="en-GB" sz="2400" kern="100" dirty="0">
                        <a:solidFill>
                          <a:srgbClr val="EDC82B"/>
                        </a:solidFill>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0070C0"/>
                    </a:solidFill>
                  </a:tcPr>
                </a:tc>
                <a:tc>
                  <a:txBody>
                    <a:bodyPr/>
                    <a:lstStyle/>
                    <a:p>
                      <a:r>
                        <a:rPr lang="en-GB" sz="1800" b="1" kern="100" dirty="0">
                          <a:effectLst/>
                          <a:latin typeface="Arial" panose="020B0604020202020204" pitchFamily="34" charset="0"/>
                          <a:cs typeface="Arial" panose="020B0604020202020204" pitchFamily="34" charset="0"/>
                        </a:rPr>
                        <a:t> </a:t>
                      </a:r>
                    </a:p>
                    <a:p>
                      <a:r>
                        <a:rPr lang="en-GB" sz="1800" b="1" kern="100" dirty="0">
                          <a:effectLst/>
                          <a:latin typeface="Arial" panose="020B0604020202020204" pitchFamily="34" charset="0"/>
                          <a:cs typeface="Arial" panose="020B0604020202020204" pitchFamily="34" charset="0"/>
                        </a:rPr>
                        <a:t> </a:t>
                      </a:r>
                    </a:p>
                    <a:p>
                      <a:r>
                        <a:rPr lang="en-GB" sz="1800" b="1" kern="100" dirty="0">
                          <a:effectLst/>
                          <a:latin typeface="Arial" panose="020B0604020202020204" pitchFamily="34" charset="0"/>
                          <a:cs typeface="Arial" panose="020B0604020202020204" pitchFamily="34" charset="0"/>
                        </a:rPr>
                        <a:t>National Performance</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a:txBody>
                    <a:bodyPr/>
                    <a:lstStyle/>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 </a:t>
                      </a:r>
                    </a:p>
                    <a:p>
                      <a:pPr algn="ctr"/>
                      <a:r>
                        <a:rPr lang="en-GB" sz="1800" b="1" kern="100" dirty="0">
                          <a:effectLst/>
                          <a:latin typeface="Arial" panose="020B0604020202020204" pitchFamily="34" charset="0"/>
                          <a:cs typeface="Arial" panose="020B0604020202020204" pitchFamily="34" charset="0"/>
                        </a:rPr>
                        <a:t>Learning to Achieve</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tc>
                  <a:txBody>
                    <a:bodyPr/>
                    <a:lstStyle/>
                    <a:p>
                      <a:pPr>
                        <a:lnSpc>
                          <a:spcPct val="115000"/>
                        </a:lnSpc>
                        <a:spcAft>
                          <a:spcPts val="800"/>
                        </a:spcAft>
                      </a:pPr>
                      <a:r>
                        <a:rPr lang="en-GB" sz="1400" kern="100" dirty="0">
                          <a:effectLst/>
                          <a:latin typeface="Arial" panose="020B0604020202020204" pitchFamily="34" charset="0"/>
                          <a:cs typeface="Arial" panose="020B0604020202020204" pitchFamily="34" charset="0"/>
                        </a:rPr>
                        <a:t>This stage occurs after swimmers master the first two stages, typically in later Age group and early open competition. Success here depends on a strong foundation from phase 2. Swimmers begin event-specific training to develop attributes needed for their races.</a:t>
                      </a:r>
                      <a:endParaRPr lang="en-GB" sz="1400" kern="100" dirty="0">
                        <a:effectLst/>
                        <a:latin typeface="Arial" panose="020B0604020202020204" pitchFamily="34" charset="0"/>
                        <a:ea typeface="Aptos" panose="020B0004020202020204" pitchFamily="34" charset="0"/>
                        <a:cs typeface="Arial" panose="020B0604020202020204" pitchFamily="34" charset="0"/>
                      </a:endParaRPr>
                    </a:p>
                  </a:txBody>
                  <a:tcPr marL="56155" marR="56155" marT="0" marB="0">
                    <a:solidFill>
                      <a:srgbClr val="EDC82B"/>
                    </a:solidFill>
                  </a:tcPr>
                </a:tc>
                <a:extLst>
                  <a:ext uri="{0D108BD9-81ED-4DB2-BD59-A6C34878D82A}">
                    <a16:rowId xmlns:a16="http://schemas.microsoft.com/office/drawing/2014/main" val="33514040"/>
                  </a:ext>
                </a:extLst>
              </a:tr>
            </a:tbl>
          </a:graphicData>
        </a:graphic>
      </p:graphicFrame>
      <p:sp>
        <p:nvSpPr>
          <p:cNvPr id="4" name="TextBox 3">
            <a:extLst>
              <a:ext uri="{FF2B5EF4-FFF2-40B4-BE49-F238E27FC236}">
                <a16:creationId xmlns:a16="http://schemas.microsoft.com/office/drawing/2014/main" id="{FE85836E-173C-84E0-9DB4-00B39E8DF894}"/>
              </a:ext>
            </a:extLst>
          </p:cNvPr>
          <p:cNvSpPr txBox="1"/>
          <p:nvPr/>
        </p:nvSpPr>
        <p:spPr>
          <a:xfrm>
            <a:off x="162307" y="193792"/>
            <a:ext cx="1935729" cy="22980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2800" b="1" i="0" u="none" strike="noStrike" kern="1400" cap="none" spc="-50" normalizeH="0" baseline="0" noProof="0" dirty="0">
                <a:ln>
                  <a:noFill/>
                </a:ln>
                <a:solidFill>
                  <a:srgbClr val="EDC82B"/>
                </a:solidFill>
                <a:effectLst/>
                <a:uLnTx/>
                <a:uFillTx/>
                <a:latin typeface="Arial" panose="020B0604020202020204" pitchFamily="34" charset="0"/>
                <a:ea typeface="Times New Roman" panose="02020603050405020304" pitchFamily="18" charset="0"/>
                <a:cs typeface="Arial" panose="020B0604020202020204" pitchFamily="34" charset="0"/>
              </a:rPr>
              <a:t>Bangor</a:t>
            </a:r>
            <a:r>
              <a:rPr kumimoji="0" lang="en-GB" sz="2800" b="1" i="0" u="none" strike="noStrike" kern="1400" cap="none" spc="-50" normalizeH="0" baseline="0" noProof="0" dirty="0">
                <a:ln>
                  <a:noFill/>
                </a:ln>
                <a:solidFill>
                  <a:srgbClr val="0070C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GB" sz="2800" b="1" i="0" u="none" strike="noStrike" kern="1400" cap="none" spc="-50" normalizeH="0" baseline="0" noProof="0" dirty="0">
                <a:ln>
                  <a:noFill/>
                </a:ln>
                <a:solidFill>
                  <a:srgbClr val="EDC82B"/>
                </a:solidFill>
                <a:effectLst/>
                <a:uLnTx/>
                <a:uFillTx/>
                <a:latin typeface="Arial" panose="020B0604020202020204" pitchFamily="34" charset="0"/>
                <a:ea typeface="Times New Roman" panose="02020603050405020304" pitchFamily="18" charset="0"/>
                <a:cs typeface="Arial" panose="020B0604020202020204" pitchFamily="34" charset="0"/>
              </a:rPr>
              <a:t>Swimming Club </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GB" sz="2800" b="1" i="0" u="none" strike="noStrike" kern="1400" cap="none" spc="-50" normalizeH="0" baseline="0" noProof="0" dirty="0">
                <a:ln>
                  <a:noFill/>
                </a:ln>
                <a:solidFill>
                  <a:srgbClr val="EDC82B"/>
                </a:solidFill>
                <a:effectLst/>
                <a:uLnTx/>
                <a:uFillTx/>
                <a:latin typeface="Arial" panose="020B0604020202020204" pitchFamily="34" charset="0"/>
                <a:ea typeface="Times New Roman" panose="02020603050405020304" pitchFamily="18" charset="0"/>
                <a:cs typeface="Arial" panose="020B0604020202020204" pitchFamily="34" charset="0"/>
              </a:rPr>
              <a:t>Athlete Pathway</a:t>
            </a:r>
          </a:p>
        </p:txBody>
      </p:sp>
    </p:spTree>
    <p:extLst>
      <p:ext uri="{BB962C8B-B14F-4D97-AF65-F5344CB8AC3E}">
        <p14:creationId xmlns:p14="http://schemas.microsoft.com/office/powerpoint/2010/main" val="2558297499"/>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98252-1923-212F-2DFB-3744EEFD3993}"/>
              </a:ext>
            </a:extLst>
          </p:cNvPr>
          <p:cNvPicPr>
            <a:picLocks noChangeAspect="1"/>
          </p:cNvPicPr>
          <p:nvPr/>
        </p:nvPicPr>
        <p:blipFill>
          <a:blip r:embed="rId4"/>
          <a:srcRect l="15938" t="26500" r="17406" b="8167"/>
          <a:stretch/>
        </p:blipFill>
        <p:spPr>
          <a:xfrm>
            <a:off x="-1" y="0"/>
            <a:ext cx="12438871" cy="6858000"/>
          </a:xfrm>
          <a:prstGeom prst="rect">
            <a:avLst/>
          </a:prstGeom>
        </p:spPr>
      </p:pic>
      <p:pic>
        <p:nvPicPr>
          <p:cNvPr id="6" name="Audio 15">
            <a:hlinkClick r:id="" action="ppaction://media"/>
            <a:extLst>
              <a:ext uri="{FF2B5EF4-FFF2-40B4-BE49-F238E27FC236}">
                <a16:creationId xmlns:a16="http://schemas.microsoft.com/office/drawing/2014/main" id="{240EAEAC-FF05-BE1C-967C-F4745D05B98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280904" y="4800600"/>
            <a:ext cx="2057400" cy="2057400"/>
          </a:xfrm>
          <a:prstGeom prst="ellipse">
            <a:avLst/>
          </a:prstGeom>
        </p:spPr>
      </p:pic>
    </p:spTree>
    <p:extLst>
      <p:ext uri="{BB962C8B-B14F-4D97-AF65-F5344CB8AC3E}">
        <p14:creationId xmlns:p14="http://schemas.microsoft.com/office/powerpoint/2010/main" val="287469883"/>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9|5.7|1|4.7|0.8|5.7|0.7|4.6|0.6|5.7|0.6|4.7|0.7|5.1|0.6"/>
</p:tagLst>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704</Words>
  <Application>Microsoft Office PowerPoint</Application>
  <PresentationFormat>Widescreen</PresentationFormat>
  <Paragraphs>143</Paragraphs>
  <Slides>13</Slides>
  <Notes>5</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Avenir Next LT Pro</vt:lpstr>
      <vt:lpstr>Calibri</vt:lpstr>
      <vt:lpstr>Roboto</vt:lpstr>
      <vt:lpstr>3DFloatVTI</vt:lpstr>
      <vt:lpstr>PowerPoint Presentation</vt:lpstr>
      <vt:lpstr>Mission and Philosophy of BSC </vt:lpstr>
      <vt:lpstr>PowerPoint Presentation</vt:lpstr>
      <vt:lpstr>PowerPoint Presentation</vt:lpstr>
      <vt:lpstr>PowerPoint Presentation</vt:lpstr>
      <vt:lpstr>PowerPoint Presentation</vt:lpstr>
      <vt:lpstr>BSC Swim Squad and Timetable 25/26 Swim Season</vt:lpstr>
      <vt:lpstr>PowerPoint Presentation</vt:lpstr>
      <vt:lpstr>PowerPoint Presentation</vt:lpstr>
      <vt:lpstr>PowerPoint Presentation</vt:lpstr>
      <vt:lpstr>Swim Equipment</vt:lpstr>
      <vt:lpstr>Useful links as you begin or continue  your journey with BSC: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Bangor Swimming Club</dc:title>
  <dc:creator>Reynolds, Sarah</dc:creator>
  <cp:lastModifiedBy>Reynolds, Sarah</cp:lastModifiedBy>
  <cp:revision>6</cp:revision>
  <dcterms:created xsi:type="dcterms:W3CDTF">2024-11-17T16:23:48Z</dcterms:created>
  <dcterms:modified xsi:type="dcterms:W3CDTF">2025-10-17T09:13:40Z</dcterms:modified>
</cp:coreProperties>
</file>